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5"/>
  </p:notesMasterIdLst>
  <p:sldIdLst>
    <p:sldId id="256" r:id="rId2"/>
    <p:sldId id="454" r:id="rId3"/>
    <p:sldId id="470" r:id="rId4"/>
    <p:sldId id="472" r:id="rId5"/>
    <p:sldId id="471" r:id="rId6"/>
    <p:sldId id="707" r:id="rId7"/>
    <p:sldId id="708" r:id="rId8"/>
    <p:sldId id="709" r:id="rId9"/>
    <p:sldId id="710" r:id="rId10"/>
    <p:sldId id="455" r:id="rId11"/>
    <p:sldId id="456" r:id="rId12"/>
    <p:sldId id="591" r:id="rId13"/>
    <p:sldId id="703" r:id="rId14"/>
    <p:sldId id="704" r:id="rId15"/>
    <p:sldId id="705" r:id="rId16"/>
    <p:sldId id="706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7" r:id="rId32"/>
    <p:sldId id="368" r:id="rId33"/>
    <p:sldId id="369" r:id="rId34"/>
    <p:sldId id="370" r:id="rId35"/>
    <p:sldId id="371" r:id="rId36"/>
    <p:sldId id="372" r:id="rId37"/>
    <p:sldId id="373" r:id="rId38"/>
    <p:sldId id="374" r:id="rId39"/>
    <p:sldId id="375" r:id="rId40"/>
    <p:sldId id="376" r:id="rId41"/>
    <p:sldId id="377" r:id="rId42"/>
    <p:sldId id="378" r:id="rId43"/>
    <p:sldId id="379" r:id="rId44"/>
    <p:sldId id="380" r:id="rId45"/>
    <p:sldId id="381" r:id="rId46"/>
    <p:sldId id="382" r:id="rId47"/>
    <p:sldId id="383" r:id="rId48"/>
    <p:sldId id="384" r:id="rId49"/>
    <p:sldId id="385" r:id="rId50"/>
    <p:sldId id="386" r:id="rId51"/>
    <p:sldId id="387" r:id="rId52"/>
    <p:sldId id="388" r:id="rId53"/>
    <p:sldId id="389" r:id="rId5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9AA0A6"/>
          </p15:clr>
        </p15:guide>
        <p15:guide id="2" pos="174">
          <p15:clr>
            <a:srgbClr val="9AA0A6"/>
          </p15:clr>
        </p15:guide>
        <p15:guide id="3" orient="horz" pos="303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38A024-FC64-45B3-B797-57EF254B429D}">
  <a:tblStyle styleId="{8038A024-FC64-45B3-B797-57EF254B42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96" autoAdjust="0"/>
    <p:restoredTop sz="85956" autoAdjust="0"/>
  </p:normalViewPr>
  <p:slideViewPr>
    <p:cSldViewPr snapToGrid="0">
      <p:cViewPr varScale="1">
        <p:scale>
          <a:sx n="144" d="100"/>
          <a:sy n="144" d="100"/>
        </p:scale>
        <p:origin x="156" y="120"/>
      </p:cViewPr>
      <p:guideLst>
        <p:guide orient="horz" pos="3168"/>
        <p:guide pos="174"/>
        <p:guide orient="horz" pos="30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dc313ef9c6_0_1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dc313ef9c6_0_1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***CUE PIC*** Our symbol for an inhibitor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da859d34c3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da859d34c3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inDuction is “Down and Delayed”,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causing a gradual decrease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of the victim drug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due to increased enzyme production. 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d139e06d33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d139e06d33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In our example, a patient is taking lurasidone.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The doctor adds carbamazepine for mood stabilization.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Nothing is noticeable for a couple of weeks, but the liver is ramping up enzyme production.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After a couple of weeks, lurasidone stops working, and the patient’s mood destabilizes.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The prescriber may have no idea why things went poorly. 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f5f478ca39_0_40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f5f478ca39_0_40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68453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g20f0d66bc97_0_2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4" name="Google Shape;1974;g20f0d66bc97_0_2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Anvils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drop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blood levels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of fish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g20f0d66bc97_0_2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3" name="Google Shape;2023;g20f0d66bc97_0_2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“Tiger Tail”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 anvil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g20f0d66bc97_0_2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7" name="Google Shape;2067;g20f0d66bc97_0_2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Which decreases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“Quit Typing, Sera!”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6-fold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Google Shape;2109;g20f0d66bc97_0_2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0" name="Google Shape;2110;g20f0d66bc97_0_2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“Cap Lighter”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levels decrease 95%...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That’s an $1,800 drug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made useless…and many psychiatrists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are unaware of this effect.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2adf217fd33_0_2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2adf217fd33_0_2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A’s for Fishing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g2adf217fd33_0_2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0" name="Google Shape;1670;g2adf217fd33_0_2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Tegretol is a potent anvil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2adf217fd33_0_2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2adf217fd33_0_2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Luvox a bobber of intermediate potency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dc8c2bf9db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dc8c2bf9db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2 actions are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inHibition and inDuction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(up and down)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2adf217fd33_0_2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7" name="Google Shape;1747;g2adf217fd33_0_2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there are plenty of fish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g2adf217fd33_0_2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8" name="Google Shape;1788;g2adf217fd33_0_2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2adf217fd33_0_2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2adf217fd33_0_2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half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g2adf217fd33_0_2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0" name="Google Shape;1870;g2adf217fd33_0_2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g2adf217fd33_0_2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3" name="Google Shape;1913;g2adf217fd33_0_2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prescription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g2adf217fd33_0_2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Google Shape;1971;g2adf217fd33_0_2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drugs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Google Shape;2019;g2adf217fd33_0_2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0" name="Google Shape;2020;g2adf217fd33_0_2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g2adf217fd33_0_2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9" name="Google Shape;2069;g2adf217fd33_0_2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broken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g2adf217fd33_0_2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2" name="Google Shape;2112;g2adf217fd33_0_2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down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g2adf217fd33_0_2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2" name="Google Shape;2162;g2adf217fd33_0_2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through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52c719be6e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52c719be6e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2adf217fd33_0_2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2adf217fd33_0_29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3A4.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" name="Google Shape;2257;g2adf217fd33_0_29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8" name="Google Shape;2258;g2adf217fd33_0_29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g2adf217fd33_0_3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3" name="Google Shape;2303;g2adf217fd33_0_3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g2adf217fd33_0_3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2" name="Google Shape;2362;g2adf217fd33_0_30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...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Google Shape;2402;g2adf217fd33_0_3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3" name="Google Shape;2403;g2adf217fd33_0_3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3A4 </a:t>
            </a:r>
            <a:endParaRPr sz="15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g2adf217fd33_0_3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2" name="Google Shape;2452;g2adf217fd33_0_3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2adf217fd33_0_3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2adf217fd33_0_3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Google Shape;2544;g2adf217fd33_0_3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5" name="Google Shape;2545;g2adf217fd33_0_3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workhorse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g2adf217fd33_0_3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3" name="Google Shape;2593;g2adf217fd33_0_3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of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7" name="Google Shape;2637;g2adf217fd33_0_3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8" name="Google Shape;2638;g2adf217fd33_0_3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cytochrome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52c719be6e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52c719be6e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8704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g2adf217fd33_0_3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9" name="Google Shape;2679;g2adf217fd33_0_3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p450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g2adf217fd33_0_3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4" name="Google Shape;2724;g2adf217fd33_0_3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metabolism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" name="Google Shape;2769;g2adf217fd33_0_3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0" name="Google Shape;2770;g2adf217fd33_0_3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accounting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2" name="Google Shape;2812;g2adf217fd33_0_3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3" name="Google Shape;2813;g2adf217fd33_0_3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" name="Google Shape;2897;g2adf217fd33_0_3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8" name="Google Shape;2898;g2adf217fd33_0_3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30% of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0" name="Google Shape;2980;g2adf217fd33_0_3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1" name="Google Shape;2981;g2adf217fd33_0_3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</a:rPr>
              <a:t>hepatic</a:t>
            </a:r>
            <a:endParaRPr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Google Shape;3088;g2adf217fd33_0_3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9" name="Google Shape;3089;g2adf217fd33_0_3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CYP activity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9" name="Google Shape;3179;g2adf217fd33_0_3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0" name="Google Shape;3180;g2adf217fd33_0_3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and 70%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" name="Google Shape;3256;g2adf217fd33_0_3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7" name="Google Shape;3257;g2adf217fd33_0_3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of CYP activity in the gut.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7" name="Google Shape;3327;g2adf217fd33_0_4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8" name="Google Shape;3328;g2adf217fd33_0_4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 to shave some sheep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52c719be6e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52c719be6e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4533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9" name="Google Shape;3369;g2adf217fd33_0_4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0" name="Google Shape;3370;g2adf217fd33_0_4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Tegretol is a razor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1" name="Google Shape;3411;g2adf217fd33_0_4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2" name="Google Shape;3412;g2adf217fd33_0_4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Lamictal is a lamb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3" name="Google Shape;3453;g2adf217fd33_0_4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4" name="Google Shape;3454;g2adf217fd33_0_4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so is the antipsychotic lumateperone, trade name CAPLYTA, which will be on our Top 10 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0" name="Google Shape;3500;g2adf217fd33_0_4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1" name="Google Shape;3501;g2adf217fd33_0_4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Caplyta - “Luminated Cap Lighter” -  is a highly susceptible substrate when combined with Tegretol, which inDuces both enzymes responsible for metabolising it, taking serum levels of lumateperone down, down, down. 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2adf217fd33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2adf217fd33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mnemonic accomplishes everything I’m going for when designing a mascot.  The mnemonic  phrase that pairs trade name with the generic-- TIGER TAIL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19861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adf217fd33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2adf217fd33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the CAR MAZE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4340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adf217fd33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2adf217fd33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its a Shredder Inducer, reducing serum levels of countless medications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3682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2adf217fd33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748" y="684950"/>
            <a:ext cx="6044400" cy="3429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g2adf217fd33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25" tIns="91125" rIns="91125" bIns="911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By stimulating production of 3A4 enzymes that metabolize it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398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31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5" Type="http://schemas.openxmlformats.org/officeDocument/2006/relationships/image" Target="../media/image41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50.png"/><Relationship Id="rId3" Type="http://schemas.openxmlformats.org/officeDocument/2006/relationships/image" Target="../media/image1.png"/><Relationship Id="rId21" Type="http://schemas.openxmlformats.org/officeDocument/2006/relationships/image" Target="../media/image53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19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Relationship Id="rId2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56.gif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5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19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19" Type="http://schemas.openxmlformats.org/officeDocument/2006/relationships/image" Target="../media/image59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64.png"/><Relationship Id="rId3" Type="http://schemas.openxmlformats.org/officeDocument/2006/relationships/image" Target="../media/image1.png"/><Relationship Id="rId21" Type="http://schemas.openxmlformats.org/officeDocument/2006/relationships/image" Target="../media/image67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19" Type="http://schemas.openxmlformats.org/officeDocument/2006/relationships/image" Target="../media/image65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69.png"/><Relationship Id="rId3" Type="http://schemas.openxmlformats.org/officeDocument/2006/relationships/image" Target="../media/image1.png"/><Relationship Id="rId21" Type="http://schemas.openxmlformats.org/officeDocument/2006/relationships/image" Target="../media/image72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19" Type="http://schemas.openxmlformats.org/officeDocument/2006/relationships/image" Target="../media/image70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9.png"/><Relationship Id="rId3" Type="http://schemas.openxmlformats.org/officeDocument/2006/relationships/image" Target="../media/image1.png"/><Relationship Id="rId21" Type="http://schemas.openxmlformats.org/officeDocument/2006/relationships/image" Target="../media/image79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7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24" Type="http://schemas.openxmlformats.org/officeDocument/2006/relationships/image" Target="../media/image82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23" Type="http://schemas.openxmlformats.org/officeDocument/2006/relationships/image" Target="../media/image81.png"/><Relationship Id="rId10" Type="http://schemas.openxmlformats.org/officeDocument/2006/relationships/image" Target="../media/image34.png"/><Relationship Id="rId19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Relationship Id="rId22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85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19" Type="http://schemas.openxmlformats.org/officeDocument/2006/relationships/image" Target="../media/image87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19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19" Type="http://schemas.openxmlformats.org/officeDocument/2006/relationships/image" Target="../media/image91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95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98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102.png"/><Relationship Id="rId26" Type="http://schemas.openxmlformats.org/officeDocument/2006/relationships/image" Target="../media/image49.png"/><Relationship Id="rId39" Type="http://schemas.openxmlformats.org/officeDocument/2006/relationships/image" Target="../media/image122.png"/><Relationship Id="rId21" Type="http://schemas.openxmlformats.org/officeDocument/2006/relationships/image" Target="../media/image105.png"/><Relationship Id="rId34" Type="http://schemas.openxmlformats.org/officeDocument/2006/relationships/image" Target="../media/image117.png"/><Relationship Id="rId7" Type="http://schemas.openxmlformats.org/officeDocument/2006/relationships/image" Target="../media/image4.png"/><Relationship Id="rId12" Type="http://schemas.openxmlformats.org/officeDocument/2006/relationships/image" Target="../media/image38.png"/><Relationship Id="rId17" Type="http://schemas.openxmlformats.org/officeDocument/2006/relationships/image" Target="../media/image101.png"/><Relationship Id="rId25" Type="http://schemas.openxmlformats.org/officeDocument/2006/relationships/image" Target="../media/image109.png"/><Relationship Id="rId33" Type="http://schemas.openxmlformats.org/officeDocument/2006/relationships/image" Target="../media/image116.png"/><Relationship Id="rId38" Type="http://schemas.openxmlformats.org/officeDocument/2006/relationships/image" Target="../media/image121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44.png"/><Relationship Id="rId20" Type="http://schemas.openxmlformats.org/officeDocument/2006/relationships/image" Target="../media/image104.png"/><Relationship Id="rId29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4.png"/><Relationship Id="rId24" Type="http://schemas.openxmlformats.org/officeDocument/2006/relationships/image" Target="../media/image108.png"/><Relationship Id="rId32" Type="http://schemas.openxmlformats.org/officeDocument/2006/relationships/image" Target="../media/image115.png"/><Relationship Id="rId37" Type="http://schemas.openxmlformats.org/officeDocument/2006/relationships/image" Target="../media/image120.png"/><Relationship Id="rId5" Type="http://schemas.openxmlformats.org/officeDocument/2006/relationships/image" Target="../media/image2.png"/><Relationship Id="rId15" Type="http://schemas.openxmlformats.org/officeDocument/2006/relationships/image" Target="../media/image41.png"/><Relationship Id="rId23" Type="http://schemas.openxmlformats.org/officeDocument/2006/relationships/image" Target="../media/image107.png"/><Relationship Id="rId28" Type="http://schemas.openxmlformats.org/officeDocument/2006/relationships/image" Target="../media/image111.png"/><Relationship Id="rId36" Type="http://schemas.openxmlformats.org/officeDocument/2006/relationships/image" Target="../media/image119.png"/><Relationship Id="rId10" Type="http://schemas.openxmlformats.org/officeDocument/2006/relationships/image" Target="../media/image33.png"/><Relationship Id="rId19" Type="http://schemas.openxmlformats.org/officeDocument/2006/relationships/image" Target="../media/image103.png"/><Relationship Id="rId31" Type="http://schemas.openxmlformats.org/officeDocument/2006/relationships/image" Target="../media/image114.png"/><Relationship Id="rId4" Type="http://schemas.openxmlformats.org/officeDocument/2006/relationships/image" Target="../media/image1.png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106.png"/><Relationship Id="rId27" Type="http://schemas.openxmlformats.org/officeDocument/2006/relationships/image" Target="../media/image110.png"/><Relationship Id="rId30" Type="http://schemas.openxmlformats.org/officeDocument/2006/relationships/image" Target="../media/image113.png"/><Relationship Id="rId35" Type="http://schemas.openxmlformats.org/officeDocument/2006/relationships/image" Target="../media/image118.png"/><Relationship Id="rId8" Type="http://schemas.openxmlformats.org/officeDocument/2006/relationships/image" Target="../media/image20.png"/><Relationship Id="rId3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125.png"/><Relationship Id="rId26" Type="http://schemas.openxmlformats.org/officeDocument/2006/relationships/image" Target="../media/image103.png"/><Relationship Id="rId3" Type="http://schemas.openxmlformats.org/officeDocument/2006/relationships/image" Target="../media/image1.png"/><Relationship Id="rId21" Type="http://schemas.openxmlformats.org/officeDocument/2006/relationships/image" Target="../media/image127.png"/><Relationship Id="rId34" Type="http://schemas.openxmlformats.org/officeDocument/2006/relationships/image" Target="../media/image138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124.png"/><Relationship Id="rId25" Type="http://schemas.openxmlformats.org/officeDocument/2006/relationships/image" Target="../media/image131.png"/><Relationship Id="rId33" Type="http://schemas.openxmlformats.org/officeDocument/2006/relationships/image" Target="../media/image137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23.png"/><Relationship Id="rId20" Type="http://schemas.openxmlformats.org/officeDocument/2006/relationships/image" Target="../media/image49.png"/><Relationship Id="rId29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24" Type="http://schemas.openxmlformats.org/officeDocument/2006/relationships/image" Target="../media/image130.png"/><Relationship Id="rId32" Type="http://schemas.openxmlformats.org/officeDocument/2006/relationships/image" Target="../media/image50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23" Type="http://schemas.openxmlformats.org/officeDocument/2006/relationships/image" Target="../media/image129.png"/><Relationship Id="rId28" Type="http://schemas.openxmlformats.org/officeDocument/2006/relationships/image" Target="../media/image133.png"/><Relationship Id="rId10" Type="http://schemas.openxmlformats.org/officeDocument/2006/relationships/image" Target="../media/image34.png"/><Relationship Id="rId19" Type="http://schemas.openxmlformats.org/officeDocument/2006/relationships/image" Target="../media/image126.png"/><Relationship Id="rId31" Type="http://schemas.openxmlformats.org/officeDocument/2006/relationships/image" Target="../media/image136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Relationship Id="rId22" Type="http://schemas.openxmlformats.org/officeDocument/2006/relationships/image" Target="../media/image128.png"/><Relationship Id="rId27" Type="http://schemas.openxmlformats.org/officeDocument/2006/relationships/image" Target="../media/image132.png"/><Relationship Id="rId30" Type="http://schemas.openxmlformats.org/officeDocument/2006/relationships/image" Target="../media/image135.png"/><Relationship Id="rId35" Type="http://schemas.openxmlformats.org/officeDocument/2006/relationships/image" Target="../media/image139.png"/><Relationship Id="rId8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142.png"/><Relationship Id="rId26" Type="http://schemas.openxmlformats.org/officeDocument/2006/relationships/image" Target="../media/image148.png"/><Relationship Id="rId39" Type="http://schemas.openxmlformats.org/officeDocument/2006/relationships/image" Target="../media/image159.png"/><Relationship Id="rId21" Type="http://schemas.openxmlformats.org/officeDocument/2006/relationships/image" Target="../media/image144.png"/><Relationship Id="rId34" Type="http://schemas.openxmlformats.org/officeDocument/2006/relationships/image" Target="../media/image154.png"/><Relationship Id="rId42" Type="http://schemas.openxmlformats.org/officeDocument/2006/relationships/image" Target="../media/image16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40.png"/><Relationship Id="rId20" Type="http://schemas.openxmlformats.org/officeDocument/2006/relationships/image" Target="../media/image49.png"/><Relationship Id="rId29" Type="http://schemas.openxmlformats.org/officeDocument/2006/relationships/image" Target="../media/image150.png"/><Relationship Id="rId41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24" Type="http://schemas.openxmlformats.org/officeDocument/2006/relationships/image" Target="../media/image147.png"/><Relationship Id="rId32" Type="http://schemas.openxmlformats.org/officeDocument/2006/relationships/image" Target="../media/image50.png"/><Relationship Id="rId37" Type="http://schemas.openxmlformats.org/officeDocument/2006/relationships/image" Target="../media/image157.png"/><Relationship Id="rId40" Type="http://schemas.openxmlformats.org/officeDocument/2006/relationships/image" Target="../media/image160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23" Type="http://schemas.openxmlformats.org/officeDocument/2006/relationships/image" Target="../media/image146.png"/><Relationship Id="rId28" Type="http://schemas.openxmlformats.org/officeDocument/2006/relationships/image" Target="../media/image149.png"/><Relationship Id="rId36" Type="http://schemas.openxmlformats.org/officeDocument/2006/relationships/image" Target="../media/image156.png"/><Relationship Id="rId10" Type="http://schemas.openxmlformats.org/officeDocument/2006/relationships/image" Target="../media/image34.png"/><Relationship Id="rId19" Type="http://schemas.openxmlformats.org/officeDocument/2006/relationships/image" Target="../media/image143.png"/><Relationship Id="rId31" Type="http://schemas.openxmlformats.org/officeDocument/2006/relationships/image" Target="../media/image152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Relationship Id="rId22" Type="http://schemas.openxmlformats.org/officeDocument/2006/relationships/image" Target="../media/image145.png"/><Relationship Id="rId27" Type="http://schemas.openxmlformats.org/officeDocument/2006/relationships/image" Target="../media/image67.png"/><Relationship Id="rId30" Type="http://schemas.openxmlformats.org/officeDocument/2006/relationships/image" Target="../media/image151.png"/><Relationship Id="rId35" Type="http://schemas.openxmlformats.org/officeDocument/2006/relationships/image" Target="../media/image155.png"/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12" Type="http://schemas.openxmlformats.org/officeDocument/2006/relationships/image" Target="../media/image39.png"/><Relationship Id="rId17" Type="http://schemas.openxmlformats.org/officeDocument/2006/relationships/image" Target="../media/image141.png"/><Relationship Id="rId25" Type="http://schemas.openxmlformats.org/officeDocument/2006/relationships/image" Target="../media/image66.png"/><Relationship Id="rId33" Type="http://schemas.openxmlformats.org/officeDocument/2006/relationships/image" Target="../media/image153.png"/><Relationship Id="rId38" Type="http://schemas.openxmlformats.org/officeDocument/2006/relationships/image" Target="../media/image15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164.png"/><Relationship Id="rId26" Type="http://schemas.openxmlformats.org/officeDocument/2006/relationships/image" Target="../media/image172.png"/><Relationship Id="rId3" Type="http://schemas.openxmlformats.org/officeDocument/2006/relationships/image" Target="../media/image1.png"/><Relationship Id="rId21" Type="http://schemas.openxmlformats.org/officeDocument/2006/relationships/image" Target="../media/image167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49.png"/><Relationship Id="rId25" Type="http://schemas.openxmlformats.org/officeDocument/2006/relationships/image" Target="../media/image171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63.jpg"/><Relationship Id="rId20" Type="http://schemas.openxmlformats.org/officeDocument/2006/relationships/image" Target="../media/image166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24" Type="http://schemas.openxmlformats.org/officeDocument/2006/relationships/image" Target="../media/image170.png"/><Relationship Id="rId32" Type="http://schemas.openxmlformats.org/officeDocument/2006/relationships/image" Target="../media/image177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23" Type="http://schemas.openxmlformats.org/officeDocument/2006/relationships/image" Target="../media/image169.png"/><Relationship Id="rId28" Type="http://schemas.openxmlformats.org/officeDocument/2006/relationships/image" Target="../media/image174.png"/><Relationship Id="rId10" Type="http://schemas.openxmlformats.org/officeDocument/2006/relationships/image" Target="../media/image34.png"/><Relationship Id="rId19" Type="http://schemas.openxmlformats.org/officeDocument/2006/relationships/image" Target="../media/image165.png"/><Relationship Id="rId31" Type="http://schemas.openxmlformats.org/officeDocument/2006/relationships/image" Target="../media/image176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Relationship Id="rId22" Type="http://schemas.openxmlformats.org/officeDocument/2006/relationships/image" Target="../media/image168.png"/><Relationship Id="rId27" Type="http://schemas.openxmlformats.org/officeDocument/2006/relationships/image" Target="../media/image173.png"/><Relationship Id="rId30" Type="http://schemas.openxmlformats.org/officeDocument/2006/relationships/image" Target="../media/image175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179.png"/><Relationship Id="rId26" Type="http://schemas.openxmlformats.org/officeDocument/2006/relationships/image" Target="../media/image185.png"/><Relationship Id="rId3" Type="http://schemas.openxmlformats.org/officeDocument/2006/relationships/image" Target="../media/image1.png"/><Relationship Id="rId21" Type="http://schemas.openxmlformats.org/officeDocument/2006/relationships/image" Target="../media/image180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49.png"/><Relationship Id="rId25" Type="http://schemas.openxmlformats.org/officeDocument/2006/relationships/image" Target="../media/image184.png"/><Relationship Id="rId33" Type="http://schemas.openxmlformats.org/officeDocument/2006/relationships/image" Target="../media/image191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78.png"/><Relationship Id="rId20" Type="http://schemas.openxmlformats.org/officeDocument/2006/relationships/image" Target="../media/image172.png"/><Relationship Id="rId29" Type="http://schemas.openxmlformats.org/officeDocument/2006/relationships/image" Target="../media/image1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24" Type="http://schemas.openxmlformats.org/officeDocument/2006/relationships/image" Target="../media/image183.png"/><Relationship Id="rId32" Type="http://schemas.openxmlformats.org/officeDocument/2006/relationships/image" Target="../media/image190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23" Type="http://schemas.openxmlformats.org/officeDocument/2006/relationships/image" Target="../media/image182.png"/><Relationship Id="rId28" Type="http://schemas.openxmlformats.org/officeDocument/2006/relationships/image" Target="../media/image186.png"/><Relationship Id="rId10" Type="http://schemas.openxmlformats.org/officeDocument/2006/relationships/image" Target="../media/image34.png"/><Relationship Id="rId19" Type="http://schemas.openxmlformats.org/officeDocument/2006/relationships/image" Target="../media/image31.png"/><Relationship Id="rId31" Type="http://schemas.openxmlformats.org/officeDocument/2006/relationships/image" Target="../media/image189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Relationship Id="rId22" Type="http://schemas.openxmlformats.org/officeDocument/2006/relationships/image" Target="../media/image181.png"/><Relationship Id="rId27" Type="http://schemas.openxmlformats.org/officeDocument/2006/relationships/image" Target="../media/image103.png"/><Relationship Id="rId30" Type="http://schemas.openxmlformats.org/officeDocument/2006/relationships/image" Target="../media/image188.png"/><Relationship Id="rId8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193.png"/><Relationship Id="rId26" Type="http://schemas.openxmlformats.org/officeDocument/2006/relationships/image" Target="../media/image112.png"/><Relationship Id="rId3" Type="http://schemas.openxmlformats.org/officeDocument/2006/relationships/image" Target="../media/image1.png"/><Relationship Id="rId21" Type="http://schemas.openxmlformats.org/officeDocument/2006/relationships/image" Target="../media/image50.png"/><Relationship Id="rId7" Type="http://schemas.openxmlformats.org/officeDocument/2006/relationships/image" Target="../media/image20.png"/><Relationship Id="rId12" Type="http://schemas.openxmlformats.org/officeDocument/2006/relationships/image" Target="../media/image39.png"/><Relationship Id="rId17" Type="http://schemas.openxmlformats.org/officeDocument/2006/relationships/image" Target="../media/image49.png"/><Relationship Id="rId25" Type="http://schemas.openxmlformats.org/officeDocument/2006/relationships/image" Target="../media/image198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192.png"/><Relationship Id="rId20" Type="http://schemas.openxmlformats.org/officeDocument/2006/relationships/image" Target="../media/image141.png"/><Relationship Id="rId29" Type="http://schemas.openxmlformats.org/officeDocument/2006/relationships/image" Target="../media/image2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24" Type="http://schemas.openxmlformats.org/officeDocument/2006/relationships/image" Target="../media/image197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23" Type="http://schemas.openxmlformats.org/officeDocument/2006/relationships/image" Target="../media/image196.png"/><Relationship Id="rId28" Type="http://schemas.openxmlformats.org/officeDocument/2006/relationships/image" Target="../media/image200.png"/><Relationship Id="rId10" Type="http://schemas.openxmlformats.org/officeDocument/2006/relationships/image" Target="../media/image34.png"/><Relationship Id="rId19" Type="http://schemas.openxmlformats.org/officeDocument/2006/relationships/image" Target="../media/image194.png"/><Relationship Id="rId31" Type="http://schemas.openxmlformats.org/officeDocument/2006/relationships/image" Target="../media/image203.png"/><Relationship Id="rId4" Type="http://schemas.openxmlformats.org/officeDocument/2006/relationships/image" Target="../media/image2.png"/><Relationship Id="rId9" Type="http://schemas.openxmlformats.org/officeDocument/2006/relationships/image" Target="../media/image33.png"/><Relationship Id="rId14" Type="http://schemas.openxmlformats.org/officeDocument/2006/relationships/image" Target="../media/image41.png"/><Relationship Id="rId22" Type="http://schemas.openxmlformats.org/officeDocument/2006/relationships/image" Target="../media/image195.png"/><Relationship Id="rId27" Type="http://schemas.openxmlformats.org/officeDocument/2006/relationships/image" Target="../media/image199.png"/><Relationship Id="rId30" Type="http://schemas.openxmlformats.org/officeDocument/2006/relationships/image" Target="../media/image20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18" Type="http://schemas.openxmlformats.org/officeDocument/2006/relationships/image" Target="../media/image206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40.png"/><Relationship Id="rId17" Type="http://schemas.openxmlformats.org/officeDocument/2006/relationships/image" Target="../media/image205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2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207.png"/><Relationship Id="rId4" Type="http://schemas.openxmlformats.org/officeDocument/2006/relationships/image" Target="../media/image2.png"/><Relationship Id="rId9" Type="http://schemas.openxmlformats.org/officeDocument/2006/relationships/image" Target="../media/image31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.gif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208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42.png"/><Relationship Id="rId20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5" Type="http://schemas.openxmlformats.org/officeDocument/2006/relationships/image" Target="../media/image41.png"/><Relationship Id="rId10" Type="http://schemas.openxmlformats.org/officeDocument/2006/relationships/image" Target="../media/image205.png"/><Relationship Id="rId19" Type="http://schemas.openxmlformats.org/officeDocument/2006/relationships/image" Target="../media/image209.png"/><Relationship Id="rId4" Type="http://schemas.openxmlformats.org/officeDocument/2006/relationships/image" Target="../media/image2.png"/><Relationship Id="rId9" Type="http://schemas.openxmlformats.org/officeDocument/2006/relationships/image" Target="../media/image204.png"/><Relationship Id="rId1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image" Target="../media/image208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42.png"/><Relationship Id="rId20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5" Type="http://schemas.openxmlformats.org/officeDocument/2006/relationships/image" Target="../media/image41.png"/><Relationship Id="rId10" Type="http://schemas.openxmlformats.org/officeDocument/2006/relationships/image" Target="../media/image205.png"/><Relationship Id="rId19" Type="http://schemas.openxmlformats.org/officeDocument/2006/relationships/image" Target="../media/image209.png"/><Relationship Id="rId4" Type="http://schemas.openxmlformats.org/officeDocument/2006/relationships/image" Target="../media/image2.png"/><Relationship Id="rId9" Type="http://schemas.openxmlformats.org/officeDocument/2006/relationships/image" Target="../media/image204.png"/><Relationship Id="rId1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18" Type="http://schemas.openxmlformats.org/officeDocument/2006/relationships/image" Target="../media/image210.png"/><Relationship Id="rId3" Type="http://schemas.openxmlformats.org/officeDocument/2006/relationships/image" Target="../media/image1.png"/><Relationship Id="rId21" Type="http://schemas.openxmlformats.org/officeDocument/2006/relationships/image" Target="../media/image79.png"/><Relationship Id="rId7" Type="http://schemas.openxmlformats.org/officeDocument/2006/relationships/image" Target="../media/image20.png"/><Relationship Id="rId12" Type="http://schemas.openxmlformats.org/officeDocument/2006/relationships/image" Target="../media/image40.png"/><Relationship Id="rId17" Type="http://schemas.openxmlformats.org/officeDocument/2006/relationships/image" Target="../media/image209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208.png"/><Relationship Id="rId20" Type="http://schemas.openxmlformats.org/officeDocument/2006/relationships/image" Target="../media/image2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9.png"/><Relationship Id="rId24" Type="http://schemas.openxmlformats.org/officeDocument/2006/relationships/image" Target="../media/image82.png"/><Relationship Id="rId5" Type="http://schemas.openxmlformats.org/officeDocument/2006/relationships/image" Target="../media/image3.png"/><Relationship Id="rId15" Type="http://schemas.openxmlformats.org/officeDocument/2006/relationships/image" Target="../media/image43.png"/><Relationship Id="rId23" Type="http://schemas.openxmlformats.org/officeDocument/2006/relationships/image" Target="../media/image81.png"/><Relationship Id="rId10" Type="http://schemas.openxmlformats.org/officeDocument/2006/relationships/image" Target="../media/image38.png"/><Relationship Id="rId19" Type="http://schemas.openxmlformats.org/officeDocument/2006/relationships/image" Target="../media/image76.png"/><Relationship Id="rId4" Type="http://schemas.openxmlformats.org/officeDocument/2006/relationships/image" Target="../media/image2.png"/><Relationship Id="rId9" Type="http://schemas.openxmlformats.org/officeDocument/2006/relationships/image" Target="../media/image31.png"/><Relationship Id="rId14" Type="http://schemas.openxmlformats.org/officeDocument/2006/relationships/image" Target="../media/image42.png"/><Relationship Id="rId22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7.png"/><Relationship Id="rId18" Type="http://schemas.openxmlformats.org/officeDocument/2006/relationships/image" Target="../media/image80.png"/><Relationship Id="rId3" Type="http://schemas.openxmlformats.org/officeDocument/2006/relationships/image" Target="../media/image1.png"/><Relationship Id="rId21" Type="http://schemas.openxmlformats.org/officeDocument/2006/relationships/image" Target="../media/image211.png"/><Relationship Id="rId7" Type="http://schemas.openxmlformats.org/officeDocument/2006/relationships/image" Target="../media/image20.png"/><Relationship Id="rId12" Type="http://schemas.openxmlformats.org/officeDocument/2006/relationships/image" Target="../media/image76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10.png"/><Relationship Id="rId5" Type="http://schemas.openxmlformats.org/officeDocument/2006/relationships/image" Target="../media/image3.png"/><Relationship Id="rId15" Type="http://schemas.openxmlformats.org/officeDocument/2006/relationships/image" Target="../media/image50.png"/><Relationship Id="rId23" Type="http://schemas.openxmlformats.org/officeDocument/2006/relationships/image" Target="../media/image34.png"/><Relationship Id="rId10" Type="http://schemas.openxmlformats.org/officeDocument/2006/relationships/image" Target="../media/image209.png"/><Relationship Id="rId19" Type="http://schemas.openxmlformats.org/officeDocument/2006/relationships/image" Target="../media/image81.png"/><Relationship Id="rId4" Type="http://schemas.openxmlformats.org/officeDocument/2006/relationships/image" Target="../media/image2.png"/><Relationship Id="rId9" Type="http://schemas.openxmlformats.org/officeDocument/2006/relationships/image" Target="../media/image208.png"/><Relationship Id="rId14" Type="http://schemas.openxmlformats.org/officeDocument/2006/relationships/image" Target="../media/image49.pn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242149" y="1409698"/>
            <a:ext cx="3192928" cy="2668442"/>
            <a:chOff x="-3811898" y="444373"/>
            <a:chExt cx="3506400" cy="2585700"/>
          </a:xfrm>
        </p:grpSpPr>
        <p:sp>
          <p:nvSpPr>
            <p:cNvPr id="55" name="Google Shape;55;p13"/>
            <p:cNvSpPr/>
            <p:nvPr/>
          </p:nvSpPr>
          <p:spPr>
            <a:xfrm>
              <a:off x="-3811898" y="444373"/>
              <a:ext cx="3506400" cy="25857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6" name="Google Shape;56;p13"/>
            <p:cNvGrpSpPr/>
            <p:nvPr/>
          </p:nvGrpSpPr>
          <p:grpSpPr>
            <a:xfrm>
              <a:off x="-2876086" y="1340926"/>
              <a:ext cx="1634417" cy="1662716"/>
              <a:chOff x="-708549" y="-1479673"/>
              <a:chExt cx="1634417" cy="2633379"/>
            </a:xfrm>
          </p:grpSpPr>
          <p:grpSp>
            <p:nvGrpSpPr>
              <p:cNvPr id="57" name="Google Shape;57;p13"/>
              <p:cNvGrpSpPr/>
              <p:nvPr/>
            </p:nvGrpSpPr>
            <p:grpSpPr>
              <a:xfrm>
                <a:off x="-696683" y="-870783"/>
                <a:ext cx="1622550" cy="2024489"/>
                <a:chOff x="-144233" y="2386767"/>
                <a:chExt cx="1622550" cy="2024489"/>
              </a:xfrm>
            </p:grpSpPr>
            <p:grpSp>
              <p:nvGrpSpPr>
                <p:cNvPr id="58" name="Google Shape;58;p13"/>
                <p:cNvGrpSpPr/>
                <p:nvPr/>
              </p:nvGrpSpPr>
              <p:grpSpPr>
                <a:xfrm rot="-5400000">
                  <a:off x="-41842" y="2891097"/>
                  <a:ext cx="1424641" cy="1615677"/>
                  <a:chOff x="10173493" y="-15665848"/>
                  <a:chExt cx="4433990" cy="5845432"/>
                </a:xfrm>
              </p:grpSpPr>
              <p:pic>
                <p:nvPicPr>
                  <p:cNvPr id="59" name="Google Shape;59;p13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12001541" y="-15665848"/>
                    <a:ext cx="2605942" cy="58342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60" name="Google Shape;60;p13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10173493" y="-15654618"/>
                    <a:ext cx="2625389" cy="58342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61" name="Google Shape;61;p13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243410" y="1999124"/>
                  <a:ext cx="837288" cy="16125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2" name="Google Shape;62;p13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-320906" y="-1867316"/>
                <a:ext cx="837288" cy="16125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3" name="Google Shape;63;p13"/>
          <p:cNvSpPr txBox="1"/>
          <p:nvPr/>
        </p:nvSpPr>
        <p:spPr>
          <a:xfrm>
            <a:off x="796625" y="501675"/>
            <a:ext cx="80226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in</a:t>
            </a:r>
            <a:r>
              <a:rPr lang="en" sz="3900" b="1" u="sng"/>
              <a:t>H</a:t>
            </a:r>
            <a:r>
              <a:rPr lang="en" sz="3900"/>
              <a:t>ibitor </a:t>
            </a:r>
            <a:endParaRPr sz="3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13"/>
          <p:cNvPicPr preferRelativeResize="0"/>
          <p:nvPr/>
        </p:nvPicPr>
        <p:blipFill rotWithShape="1">
          <a:blip r:embed="rId7">
            <a:alphaModFix/>
          </a:blip>
          <a:srcRect r="1254"/>
          <a:stretch/>
        </p:blipFill>
        <p:spPr>
          <a:xfrm>
            <a:off x="3934425" y="552650"/>
            <a:ext cx="4323825" cy="4038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62"/>
          <p:cNvSpPr/>
          <p:nvPr/>
        </p:nvSpPr>
        <p:spPr>
          <a:xfrm rot="10800000" flipH="1">
            <a:off x="4372111" y="1046720"/>
            <a:ext cx="1375800" cy="1055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14288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2" name="Google Shape;822;p62"/>
          <p:cNvPicPr preferRelativeResize="0"/>
          <p:nvPr/>
        </p:nvPicPr>
        <p:blipFill>
          <a:blip r:embed="rId3"/>
          <a:srcRect/>
          <a:stretch/>
        </p:blipFill>
        <p:spPr>
          <a:xfrm>
            <a:off x="4104836" y="2116139"/>
            <a:ext cx="1744479" cy="1328994"/>
          </a:xfrm>
          <a:prstGeom prst="rect">
            <a:avLst/>
          </a:prstGeom>
          <a:noFill/>
          <a:ln>
            <a:noFill/>
          </a:ln>
          <a:effectLst>
            <a:outerShdw blurRad="14288" dist="19050" dir="5400000" algn="bl" rotWithShape="0">
              <a:srgbClr val="000000">
                <a:alpha val="35000"/>
              </a:srgbClr>
            </a:outerShdw>
          </a:effectLst>
        </p:spPr>
      </p:pic>
      <p:pic>
        <p:nvPicPr>
          <p:cNvPr id="823" name="Google Shape;823;p62"/>
          <p:cNvPicPr preferRelativeResize="0"/>
          <p:nvPr/>
        </p:nvPicPr>
        <p:blipFill>
          <a:blip r:embed="rId3"/>
          <a:srcRect/>
          <a:stretch/>
        </p:blipFill>
        <p:spPr>
          <a:xfrm>
            <a:off x="4543733" y="3830232"/>
            <a:ext cx="977507" cy="744693"/>
          </a:xfrm>
          <a:prstGeom prst="rect">
            <a:avLst/>
          </a:prstGeom>
          <a:noFill/>
          <a:ln>
            <a:noFill/>
          </a:ln>
          <a:effectLst>
            <a:outerShdw blurRad="14288" dist="19050" dir="5400000" algn="bl" rotWithShape="0">
              <a:srgbClr val="000000">
                <a:alpha val="32000"/>
              </a:srgbClr>
            </a:outerShdw>
          </a:effectLst>
        </p:spPr>
      </p:pic>
      <p:cxnSp>
        <p:nvCxnSpPr>
          <p:cNvPr id="824" name="Google Shape;824;p62"/>
          <p:cNvCxnSpPr/>
          <p:nvPr/>
        </p:nvCxnSpPr>
        <p:spPr>
          <a:xfrm>
            <a:off x="4451078" y="3538821"/>
            <a:ext cx="215700" cy="6885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25" name="Google Shape;825;p62"/>
          <p:cNvCxnSpPr/>
          <p:nvPr/>
        </p:nvCxnSpPr>
        <p:spPr>
          <a:xfrm flipH="1">
            <a:off x="5426988" y="3497646"/>
            <a:ext cx="227700" cy="6858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26" name="Google Shape;826;p62"/>
          <p:cNvSpPr txBox="1"/>
          <p:nvPr/>
        </p:nvSpPr>
        <p:spPr>
          <a:xfrm>
            <a:off x="5818689" y="1212035"/>
            <a:ext cx="1718700" cy="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en" sz="20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ucer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62"/>
          <p:cNvSpPr txBox="1"/>
          <p:nvPr/>
        </p:nvSpPr>
        <p:spPr>
          <a:xfrm>
            <a:off x="451508" y="3400724"/>
            <a:ext cx="3400800" cy="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8" name="Google Shape;828;p62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829" name="Google Shape;829;p62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2"/>
            <p:cNvSpPr txBox="1"/>
            <p:nvPr/>
          </p:nvSpPr>
          <p:spPr>
            <a:xfrm>
              <a:off x="1105948" y="66000"/>
              <a:ext cx="69321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 dirty="0">
                  <a:solidFill>
                    <a:schemeClr val="lt1"/>
                  </a:solidFill>
                </a:rPr>
                <a:t>Enzyme in</a:t>
              </a:r>
              <a:r>
                <a:rPr lang="en" sz="2500" u="sng" dirty="0">
                  <a:solidFill>
                    <a:schemeClr val="lt1"/>
                  </a:solidFill>
                </a:rPr>
                <a:t>D</a:t>
              </a:r>
              <a:r>
                <a:rPr lang="en" sz="2500" dirty="0">
                  <a:solidFill>
                    <a:schemeClr val="lt1"/>
                  </a:solidFill>
                </a:rPr>
                <a:t>uction</a:t>
              </a:r>
              <a:endParaRPr sz="3500" dirty="0">
                <a:solidFill>
                  <a:schemeClr val="lt1"/>
                </a:solidFill>
              </a:endParaRPr>
            </a:p>
          </p:txBody>
        </p:sp>
      </p:grpSp>
      <p:sp>
        <p:nvSpPr>
          <p:cNvPr id="831" name="Google Shape;831;p62"/>
          <p:cNvSpPr txBox="1"/>
          <p:nvPr/>
        </p:nvSpPr>
        <p:spPr>
          <a:xfrm>
            <a:off x="928475" y="1133300"/>
            <a:ext cx="2721568" cy="4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dirty="0"/>
              <a:t>Enzyme in</a:t>
            </a:r>
            <a:r>
              <a:rPr lang="en" sz="2000" b="1" u="sng" dirty="0">
                <a:highlight>
                  <a:srgbClr val="FFFF00"/>
                </a:highlight>
              </a:rPr>
              <a:t>D</a:t>
            </a:r>
            <a:r>
              <a:rPr lang="en" sz="2000" dirty="0"/>
              <a:t>uction causes decreased levels</a:t>
            </a:r>
            <a:r>
              <a:rPr lang="en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en" sz="2000" dirty="0"/>
              <a:t>“victim” drug (substrate).</a:t>
            </a: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u="sng" dirty="0">
                <a:solidFill>
                  <a:schemeClr val="dk1"/>
                </a:solidFill>
              </a:rPr>
              <a:t>D</a:t>
            </a:r>
            <a:r>
              <a:rPr lang="en" sz="2000" dirty="0">
                <a:solidFill>
                  <a:schemeClr val="dk1"/>
                </a:solidFill>
              </a:rPr>
              <a:t> for </a:t>
            </a:r>
            <a:r>
              <a:rPr lang="en" sz="2000" b="1" u="sng" dirty="0">
                <a:solidFill>
                  <a:schemeClr val="dk1"/>
                </a:solidFill>
                <a:highlight>
                  <a:schemeClr val="accent6"/>
                </a:highlight>
              </a:rPr>
              <a:t>D</a:t>
            </a:r>
            <a:r>
              <a:rPr lang="en" sz="2000" dirty="0">
                <a:solidFill>
                  <a:schemeClr val="dk1"/>
                </a:solidFill>
              </a:rPr>
              <a:t>own and </a:t>
            </a:r>
            <a:r>
              <a:rPr lang="en" sz="2000" b="1" u="sng" dirty="0">
                <a:solidFill>
                  <a:schemeClr val="dk1"/>
                </a:solidFill>
                <a:highlight>
                  <a:schemeClr val="accent6"/>
                </a:highlight>
              </a:rPr>
              <a:t>D</a:t>
            </a:r>
            <a:r>
              <a:rPr lang="en" sz="2000" dirty="0">
                <a:solidFill>
                  <a:schemeClr val="dk1"/>
                </a:solidFill>
              </a:rPr>
              <a:t>elayed 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(2–4 weeks)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62"/>
          <p:cNvSpPr txBox="1"/>
          <p:nvPr/>
        </p:nvSpPr>
        <p:spPr>
          <a:xfrm>
            <a:off x="6016864" y="2804750"/>
            <a:ext cx="12426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/>
              <a:t>s</a:t>
            </a: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ubstrate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 descr="Spins Uploading Sticker by Jess Mac for iOS &amp; Android | GIPHY">
            <a:extLst>
              <a:ext uri="{FF2B5EF4-FFF2-40B4-BE49-F238E27FC236}">
                <a16:creationId xmlns:a16="http://schemas.microsoft.com/office/drawing/2014/main" id="{396268D1-8D4F-2879-9B7E-86B8FC056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611" y="1133300"/>
            <a:ext cx="724800" cy="7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1" name="Google Shape;841;p63"/>
          <p:cNvGrpSpPr/>
          <p:nvPr/>
        </p:nvGrpSpPr>
        <p:grpSpPr>
          <a:xfrm>
            <a:off x="-3134" y="0"/>
            <a:ext cx="9144000" cy="724800"/>
            <a:chOff x="-1642585" y="0"/>
            <a:chExt cx="9144000" cy="724800"/>
          </a:xfrm>
        </p:grpSpPr>
        <p:sp>
          <p:nvSpPr>
            <p:cNvPr id="842" name="Google Shape;842;p63"/>
            <p:cNvSpPr/>
            <p:nvPr/>
          </p:nvSpPr>
          <p:spPr>
            <a:xfrm>
              <a:off x="-1642585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3"/>
            <p:cNvSpPr txBox="1"/>
            <p:nvPr/>
          </p:nvSpPr>
          <p:spPr>
            <a:xfrm>
              <a:off x="-536637" y="66000"/>
              <a:ext cx="69321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 dirty="0">
                  <a:solidFill>
                    <a:schemeClr val="lt1"/>
                  </a:solidFill>
                </a:rPr>
                <a:t>Enzyme in</a:t>
              </a:r>
              <a:r>
                <a:rPr lang="en" sz="2500" u="sng" dirty="0">
                  <a:solidFill>
                    <a:schemeClr val="lt1"/>
                  </a:solidFill>
                </a:rPr>
                <a:t>D</a:t>
              </a:r>
              <a:r>
                <a:rPr lang="en" sz="2500" dirty="0">
                  <a:solidFill>
                    <a:schemeClr val="lt1"/>
                  </a:solidFill>
                </a:rPr>
                <a:t>uction</a:t>
              </a:r>
              <a:endParaRPr sz="3500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D54A07-A339-6084-3C93-190CCCE2C2B2}"/>
              </a:ext>
            </a:extLst>
          </p:cNvPr>
          <p:cNvGrpSpPr/>
          <p:nvPr/>
        </p:nvGrpSpPr>
        <p:grpSpPr>
          <a:xfrm>
            <a:off x="2158516" y="975025"/>
            <a:ext cx="6324944" cy="2776366"/>
            <a:chOff x="563575" y="975025"/>
            <a:chExt cx="6324944" cy="27763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87E7B3F-61CD-9E47-1294-6817F7A8FD82}"/>
                </a:ext>
              </a:extLst>
            </p:cNvPr>
            <p:cNvGrpSpPr/>
            <p:nvPr/>
          </p:nvGrpSpPr>
          <p:grpSpPr>
            <a:xfrm>
              <a:off x="563575" y="975025"/>
              <a:ext cx="5567745" cy="1421100"/>
              <a:chOff x="563575" y="1526686"/>
              <a:chExt cx="5567745" cy="1421100"/>
            </a:xfrm>
          </p:grpSpPr>
          <p:sp>
            <p:nvSpPr>
              <p:cNvPr id="837" name="Google Shape;837;p63"/>
              <p:cNvSpPr/>
              <p:nvPr/>
            </p:nvSpPr>
            <p:spPr>
              <a:xfrm rot="10800000" flipH="1">
                <a:off x="2022397" y="1526686"/>
                <a:ext cx="1852200" cy="1421100"/>
              </a:xfrm>
              <a:prstGeom prst="upArrow">
                <a:avLst>
                  <a:gd name="adj1" fmla="val 50000"/>
                  <a:gd name="adj2" fmla="val 50000"/>
                </a:avLst>
              </a:prstGeom>
              <a:solidFill>
                <a:srgbClr val="FFFFFF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14288" dist="19050" dir="5400000" algn="bl" rotWithShape="0">
                  <a:srgbClr val="000000">
                    <a:alpha val="26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63"/>
              <p:cNvSpPr txBox="1"/>
              <p:nvPr/>
            </p:nvSpPr>
            <p:spPr>
              <a:xfrm>
                <a:off x="4064621" y="1577651"/>
                <a:ext cx="2066699" cy="87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20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in</a:t>
                </a:r>
                <a:r>
                  <a:rPr lang="en" sz="2000" b="1" i="0" u="sng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</a:t>
                </a:r>
                <a:r>
                  <a:rPr lang="en" sz="2000" b="0" i="0" u="none" strike="noStrike" cap="none" dirty="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ucer</a:t>
                </a:r>
                <a:r>
                  <a:rPr lang="en" sz="2000" dirty="0"/>
                  <a:t>, e.g.,</a:t>
                </a:r>
              </a:p>
              <a:p>
                <a:pPr marL="0" marR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2000" dirty="0"/>
                  <a:t>carbamazepine </a:t>
                </a:r>
                <a:endParaRPr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63"/>
              <p:cNvSpPr txBox="1"/>
              <p:nvPr/>
            </p:nvSpPr>
            <p:spPr>
              <a:xfrm>
                <a:off x="563575" y="1598225"/>
                <a:ext cx="1661700" cy="45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2000" b="1" u="sng" dirty="0">
                    <a:solidFill>
                      <a:schemeClr val="dk1"/>
                    </a:solidFill>
                  </a:rPr>
                  <a:t>D</a:t>
                </a:r>
                <a:r>
                  <a:rPr lang="en" sz="2000" dirty="0">
                    <a:solidFill>
                      <a:schemeClr val="dk1"/>
                    </a:solidFill>
                  </a:rPr>
                  <a:t>own and </a:t>
                </a:r>
                <a:r>
                  <a:rPr lang="en" sz="2000" b="1" u="sng" dirty="0">
                    <a:solidFill>
                      <a:schemeClr val="dk1"/>
                    </a:solidFill>
                  </a:rPr>
                  <a:t>D</a:t>
                </a:r>
                <a:r>
                  <a:rPr lang="en" sz="2000" dirty="0">
                    <a:solidFill>
                      <a:schemeClr val="dk1"/>
                    </a:solidFill>
                  </a:rPr>
                  <a:t>elayed </a:t>
                </a:r>
                <a:endParaRPr sz="2000" dirty="0">
                  <a:solidFill>
                    <a:schemeClr val="dk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endParaRPr sz="2000" dirty="0">
                  <a:solidFill>
                    <a:schemeClr val="dk1"/>
                  </a:solidFill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2000" dirty="0"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840;p63">
              <a:extLst>
                <a:ext uri="{FF2B5EF4-FFF2-40B4-BE49-F238E27FC236}">
                  <a16:creationId xmlns:a16="http://schemas.microsoft.com/office/drawing/2014/main" id="{E9A9598A-A926-60EE-7F0F-09C6D92B1FBD}"/>
                </a:ext>
              </a:extLst>
            </p:cNvPr>
            <p:cNvSpPr txBox="1"/>
            <p:nvPr/>
          </p:nvSpPr>
          <p:spPr>
            <a:xfrm>
              <a:off x="4195442" y="3225791"/>
              <a:ext cx="2693077" cy="52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000" dirty="0"/>
                <a:t>          </a:t>
              </a:r>
              <a:r>
                <a:rPr lang="en" sz="2000" dirty="0">
                  <a:solidFill>
                    <a:schemeClr val="bg1"/>
                  </a:solidFill>
                </a:rPr>
                <a:t>)</a:t>
              </a:r>
              <a:r>
                <a:rPr lang="en" sz="2000" dirty="0"/>
                <a:t> </a:t>
              </a:r>
              <a:endParaRPr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D429F404-7547-148A-93CE-FEEB054F3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579" y="1153906"/>
            <a:ext cx="693715" cy="69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845;p63">
            <a:extLst>
              <a:ext uri="{FF2B5EF4-FFF2-40B4-BE49-F238E27FC236}">
                <a16:creationId xmlns:a16="http://schemas.microsoft.com/office/drawing/2014/main" id="{5029E9EE-BCB3-A769-D1D9-E6CE8B455647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3197029" y="1937031"/>
            <a:ext cx="2693077" cy="2051662"/>
          </a:xfrm>
          <a:prstGeom prst="rect">
            <a:avLst/>
          </a:prstGeom>
          <a:noFill/>
          <a:ln>
            <a:noFill/>
          </a:ln>
          <a:effectLst>
            <a:outerShdw blurRad="14288" dist="19050" dir="5400000" algn="bl" rotWithShape="0">
              <a:srgbClr val="000000">
                <a:alpha val="35000"/>
              </a:srgbClr>
            </a:outerShdw>
          </a:effectLst>
        </p:spPr>
      </p:pic>
      <p:sp>
        <p:nvSpPr>
          <p:cNvPr id="15" name="Google Shape;840;p63">
            <a:extLst>
              <a:ext uri="{FF2B5EF4-FFF2-40B4-BE49-F238E27FC236}">
                <a16:creationId xmlns:a16="http://schemas.microsoft.com/office/drawing/2014/main" id="{820723F8-9B95-E3F2-BE1A-E234DEDCA18A}"/>
              </a:ext>
            </a:extLst>
          </p:cNvPr>
          <p:cNvSpPr txBox="1"/>
          <p:nvPr/>
        </p:nvSpPr>
        <p:spPr>
          <a:xfrm>
            <a:off x="6024650" y="3067496"/>
            <a:ext cx="2693077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dirty="0"/>
              <a:t>s</a:t>
            </a:r>
            <a:r>
              <a:rPr lang="en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ubstrate</a:t>
            </a:r>
            <a:r>
              <a:rPr lang="en" sz="2000" dirty="0"/>
              <a:t>, e.g.,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dirty="0"/>
              <a:t>q</a:t>
            </a:r>
            <a:r>
              <a:rPr lang="en" sz="2000" dirty="0"/>
              <a:t>uetiapine (Seroquel)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844;p63">
            <a:extLst>
              <a:ext uri="{FF2B5EF4-FFF2-40B4-BE49-F238E27FC236}">
                <a16:creationId xmlns:a16="http://schemas.microsoft.com/office/drawing/2014/main" id="{C06F7D27-FAEB-5C2E-7048-E3050A8BB98C}"/>
              </a:ext>
            </a:extLst>
          </p:cNvPr>
          <p:cNvSpPr txBox="1"/>
          <p:nvPr/>
        </p:nvSpPr>
        <p:spPr>
          <a:xfrm>
            <a:off x="2223397" y="3852523"/>
            <a:ext cx="1661700" cy="4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rgbClr val="FF0000"/>
                </a:solidFill>
              </a:rPr>
              <a:t>6-fold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rgbClr val="FF0000"/>
                </a:solidFill>
              </a:rPr>
              <a:t>decrease</a:t>
            </a:r>
            <a:endParaRPr sz="2000" b="1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39;p63">
            <a:extLst>
              <a:ext uri="{FF2B5EF4-FFF2-40B4-BE49-F238E27FC236}">
                <a16:creationId xmlns:a16="http://schemas.microsoft.com/office/drawing/2014/main" id="{076B447F-ACBF-41D5-D5AA-8C56A95AD272}"/>
              </a:ext>
            </a:extLst>
          </p:cNvPr>
          <p:cNvSpPr txBox="1"/>
          <p:nvPr/>
        </p:nvSpPr>
        <p:spPr>
          <a:xfrm>
            <a:off x="845853" y="1970503"/>
            <a:ext cx="3127305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Wait for liver to unregulate production of metabolic enzymes</a:t>
            </a:r>
            <a:endParaRPr sz="2000" i="0" u="none" strike="noStrike" cap="none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25000" decel="75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5E-6 3.33333E-6 L 5E-6 0.28858 " pathEditMode="relative" rAng="0" ptsTypes="AA">
                                      <p:cBhvr>
                                        <p:cTn id="9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1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25000" decel="75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4.44444E-6 7.40741E-7 L -4.44444E-6 0.27068 " pathEditMode="relative" rAng="0" ptsTypes="AA">
                                      <p:cBhvr>
                                        <p:cTn id="11" dur="8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51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25000" decel="75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5E-6 4.07407E-6 L 0.0007 0.21512 " pathEditMode="relative" rAng="0" ptsTypes="AA">
                                      <p:cBhvr>
                                        <p:cTn id="13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074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accel="33333" decel="66667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15" dur="9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path" presetSubtype="0" accel="25000" decel="75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00086 -2.22222E-6 L -0.04289 0.14846 " pathEditMode="relative" rAng="0" ptsTypes="AA">
                                      <p:cBhvr>
                                        <p:cTn id="17" dur="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7407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127"/>
          <p:cNvSpPr txBox="1"/>
          <p:nvPr/>
        </p:nvSpPr>
        <p:spPr>
          <a:xfrm>
            <a:off x="3083100" y="215575"/>
            <a:ext cx="29778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 dirty="0"/>
              <a:t>“Shredder” in</a:t>
            </a:r>
            <a:r>
              <a:rPr lang="en" sz="3900" b="1" u="sng" dirty="0"/>
              <a:t>D</a:t>
            </a:r>
            <a:r>
              <a:rPr lang="en" sz="3900" dirty="0"/>
              <a:t>ucers</a:t>
            </a:r>
            <a:endParaRPr sz="3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127"/>
          <p:cNvSpPr txBox="1"/>
          <p:nvPr/>
        </p:nvSpPr>
        <p:spPr>
          <a:xfrm>
            <a:off x="3283125" y="2662625"/>
            <a:ext cx="55545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2400" dirty="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" sz="2400" b="1" u="sng" dirty="0">
                <a:solidFill>
                  <a:srgbClr val="0000FF"/>
                </a:solidFill>
              </a:rPr>
              <a:t>carb</a:t>
            </a:r>
            <a:r>
              <a:rPr lang="en" sz="2400" dirty="0">
                <a:solidFill>
                  <a:schemeClr val="dk1"/>
                </a:solidFill>
              </a:rPr>
              <a:t>amazepine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" sz="2400" dirty="0">
                <a:solidFill>
                  <a:schemeClr val="dk1"/>
                </a:solidFill>
              </a:rPr>
              <a:t>pheno</a:t>
            </a:r>
            <a:r>
              <a:rPr lang="en" sz="2400" b="1" u="sng" dirty="0">
                <a:solidFill>
                  <a:srgbClr val="0000FF"/>
                </a:solidFill>
              </a:rPr>
              <a:t>barb</a:t>
            </a:r>
            <a:r>
              <a:rPr lang="en" sz="2400" dirty="0">
                <a:solidFill>
                  <a:schemeClr val="dk1"/>
                </a:solidFill>
              </a:rPr>
              <a:t>ital / </a:t>
            </a:r>
            <a:r>
              <a:rPr lang="en" sz="1600" dirty="0">
                <a:solidFill>
                  <a:schemeClr val="dk1"/>
                </a:solidFill>
              </a:rPr>
              <a:t>primidone (also a </a:t>
            </a:r>
            <a:r>
              <a:rPr lang="en" sz="1600" b="1" u="sng" dirty="0">
                <a:solidFill>
                  <a:srgbClr val="0000FF"/>
                </a:solidFill>
              </a:rPr>
              <a:t>barb</a:t>
            </a:r>
            <a:r>
              <a:rPr lang="en" sz="1600" dirty="0">
                <a:solidFill>
                  <a:schemeClr val="dk1"/>
                </a:solidFill>
              </a:rPr>
              <a:t>iturate)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" sz="2400" dirty="0">
                <a:solidFill>
                  <a:schemeClr val="dk1"/>
                </a:solidFill>
              </a:rPr>
              <a:t>phenytoin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" sz="2400" dirty="0">
                <a:solidFill>
                  <a:schemeClr val="dk1"/>
                </a:solidFill>
              </a:rPr>
              <a:t>rifampin</a:t>
            </a:r>
            <a:endParaRPr sz="2400" i="0" strike="noStrike" cap="none" dirty="0">
              <a:solidFill>
                <a:schemeClr val="dk1"/>
              </a:solidFill>
            </a:endParaRPr>
          </a:p>
        </p:txBody>
      </p:sp>
      <p:pic>
        <p:nvPicPr>
          <p:cNvPr id="1833" name="Google Shape;1833;p127" descr="Resultado de imagen para tig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1561" flipH="1">
            <a:off x="3261755" y="3086248"/>
            <a:ext cx="502368" cy="49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4" name="Google Shape;1834;p127" descr="clipped result imag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009387" y="1554634"/>
            <a:ext cx="1325850" cy="1434775"/>
          </a:xfrm>
          <a:prstGeom prst="rect">
            <a:avLst/>
          </a:prstGeom>
          <a:noFill/>
          <a:ln>
            <a:noFill/>
          </a:ln>
          <a:effectLst>
            <a:outerShdw blurRad="57150" dist="19050" dir="1116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35" name="Google Shape;1835;p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6576" y="1780199"/>
            <a:ext cx="731475" cy="731475"/>
          </a:xfrm>
          <a:prstGeom prst="rect">
            <a:avLst/>
          </a:prstGeom>
          <a:noFill/>
          <a:ln>
            <a:noFill/>
          </a:ln>
          <a:effectLst>
            <a:outerShdw blurRad="57150" dist="19050" dir="1194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1836" name="Google Shape;1836;p127"/>
          <p:cNvCxnSpPr/>
          <p:nvPr/>
        </p:nvCxnSpPr>
        <p:spPr>
          <a:xfrm rot="10800000">
            <a:off x="4990400" y="2272025"/>
            <a:ext cx="470400" cy="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37" name="Google Shape;1837;p127"/>
          <p:cNvSpPr txBox="1"/>
          <p:nvPr/>
        </p:nvSpPr>
        <p:spPr>
          <a:xfrm>
            <a:off x="5389682" y="2046949"/>
            <a:ext cx="6000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0000FF"/>
                </a:solidFill>
              </a:rPr>
              <a:t>barb</a:t>
            </a:r>
            <a:endParaRPr sz="16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127"/>
          <p:cNvSpPr txBox="1"/>
          <p:nvPr/>
        </p:nvSpPr>
        <p:spPr>
          <a:xfrm>
            <a:off x="781458" y="3083950"/>
            <a:ext cx="20472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0000FF"/>
                </a:solidFill>
              </a:rPr>
              <a:t>“Carb and Barb”</a:t>
            </a:r>
            <a:endParaRPr sz="16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39" name="Google Shape;1839;p127"/>
          <p:cNvCxnSpPr/>
          <p:nvPr/>
        </p:nvCxnSpPr>
        <p:spPr>
          <a:xfrm>
            <a:off x="2611525" y="3327375"/>
            <a:ext cx="583200" cy="54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40" name="Google Shape;1840;p127"/>
          <p:cNvCxnSpPr/>
          <p:nvPr/>
        </p:nvCxnSpPr>
        <p:spPr>
          <a:xfrm>
            <a:off x="2631400" y="3360500"/>
            <a:ext cx="651600" cy="3831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285097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" name="Google Shape;1976;p123"/>
          <p:cNvPicPr preferRelativeResize="0"/>
          <p:nvPr/>
        </p:nvPicPr>
        <p:blipFill rotWithShape="1">
          <a:blip r:embed="rId4">
            <a:alphaModFix amt="20000"/>
          </a:blip>
          <a:srcRect b="7842"/>
          <a:stretch/>
        </p:blipFill>
        <p:spPr>
          <a:xfrm>
            <a:off x="0" y="-9229"/>
            <a:ext cx="9144000" cy="5161966"/>
          </a:xfrm>
          <a:prstGeom prst="rect">
            <a:avLst/>
          </a:prstGeom>
          <a:noFill/>
          <a:ln>
            <a:noFill/>
          </a:ln>
        </p:spPr>
      </p:pic>
      <p:sp>
        <p:nvSpPr>
          <p:cNvPr id="1977" name="Google Shape;1977;p123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8" name="Google Shape;1978;p123"/>
          <p:cNvSpPr txBox="1"/>
          <p:nvPr/>
        </p:nvSpPr>
        <p:spPr>
          <a:xfrm>
            <a:off x="1979107" y="66000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Interaction mnemonics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1979" name="Google Shape;1979;p123"/>
          <p:cNvSpPr txBox="1"/>
          <p:nvPr/>
        </p:nvSpPr>
        <p:spPr>
          <a:xfrm>
            <a:off x="-142165" y="985869"/>
            <a:ext cx="2994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CYP</a:t>
            </a:r>
            <a:r>
              <a:rPr lang="en" sz="2000" b="1"/>
              <a:t>3</a:t>
            </a: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2000" b="1"/>
              <a:t>4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2000"/>
              <a:t>3 A’s For </a:t>
            </a:r>
            <a:endParaRPr sz="200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(fishing)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80" name="Google Shape;1980;p123"/>
          <p:cNvGrpSpPr/>
          <p:nvPr/>
        </p:nvGrpSpPr>
        <p:grpSpPr>
          <a:xfrm>
            <a:off x="6363727" y="1489204"/>
            <a:ext cx="2714582" cy="876590"/>
            <a:chOff x="6363727" y="849125"/>
            <a:chExt cx="2714582" cy="876590"/>
          </a:xfrm>
        </p:grpSpPr>
        <p:sp>
          <p:nvSpPr>
            <p:cNvPr id="1981" name="Google Shape;1981;p123"/>
            <p:cNvSpPr/>
            <p:nvPr/>
          </p:nvSpPr>
          <p:spPr>
            <a:xfrm rot="10800000" flipH="1">
              <a:off x="6363727" y="921115"/>
              <a:ext cx="1048800" cy="804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82" name="Google Shape;1982;p123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62994" y="1044926"/>
              <a:ext cx="450337" cy="447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83" name="Google Shape;1983;p123"/>
            <p:cNvSpPr txBox="1"/>
            <p:nvPr/>
          </p:nvSpPr>
          <p:spPr>
            <a:xfrm>
              <a:off x="7652409" y="1221438"/>
              <a:ext cx="14259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own and </a:t>
              </a: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elayed</a:t>
              </a:r>
              <a:endParaRPr sz="1200"/>
            </a:p>
          </p:txBody>
        </p:sp>
        <p:sp>
          <p:nvSpPr>
            <p:cNvPr id="1984" name="Google Shape;1984;p123"/>
            <p:cNvSpPr txBox="1"/>
            <p:nvPr/>
          </p:nvSpPr>
          <p:spPr>
            <a:xfrm>
              <a:off x="7412524" y="849125"/>
              <a:ext cx="14784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000">
                  <a:solidFill>
                    <a:schemeClr val="dk1"/>
                  </a:solidFill>
                </a:rPr>
                <a:t>in</a:t>
              </a:r>
              <a:r>
                <a:rPr lang="en" sz="2000" b="1" u="sng">
                  <a:solidFill>
                    <a:schemeClr val="dk1"/>
                  </a:solidFill>
                </a:rPr>
                <a:t>D</a:t>
              </a:r>
              <a:r>
                <a:rPr lang="en" sz="2000">
                  <a:solidFill>
                    <a:schemeClr val="dk1"/>
                  </a:solidFill>
                </a:rPr>
                <a:t>uction</a:t>
              </a:r>
              <a:endParaRPr sz="2000"/>
            </a:p>
          </p:txBody>
        </p:sp>
      </p:grpSp>
      <p:sp>
        <p:nvSpPr>
          <p:cNvPr id="1985" name="Google Shape;1985;p123"/>
          <p:cNvSpPr/>
          <p:nvPr/>
        </p:nvSpPr>
        <p:spPr>
          <a:xfrm>
            <a:off x="5206425" y="926849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6" name="Google Shape;1986;p123"/>
          <p:cNvSpPr/>
          <p:nvPr/>
        </p:nvSpPr>
        <p:spPr>
          <a:xfrm>
            <a:off x="5140365" y="3369212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7" name="Google Shape;1987;p123"/>
          <p:cNvSpPr/>
          <p:nvPr/>
        </p:nvSpPr>
        <p:spPr>
          <a:xfrm>
            <a:off x="4796091" y="1206301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8" name="Google Shape;1988;p123"/>
          <p:cNvSpPr/>
          <p:nvPr/>
        </p:nvSpPr>
        <p:spPr>
          <a:xfrm>
            <a:off x="5420611" y="2998777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123"/>
          <p:cNvSpPr/>
          <p:nvPr/>
        </p:nvSpPr>
        <p:spPr>
          <a:xfrm>
            <a:off x="5684510" y="926869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0" name="Google Shape;1990;p123"/>
          <p:cNvSpPr/>
          <p:nvPr/>
        </p:nvSpPr>
        <p:spPr>
          <a:xfrm>
            <a:off x="5456126" y="2254346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1" name="Google Shape;1991;p123"/>
          <p:cNvSpPr/>
          <p:nvPr/>
        </p:nvSpPr>
        <p:spPr>
          <a:xfrm>
            <a:off x="2692704" y="2828336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2" name="Google Shape;1992;p123"/>
          <p:cNvSpPr/>
          <p:nvPr/>
        </p:nvSpPr>
        <p:spPr>
          <a:xfrm>
            <a:off x="3882618" y="1415267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3" name="Google Shape;1993;p123"/>
          <p:cNvSpPr/>
          <p:nvPr/>
        </p:nvSpPr>
        <p:spPr>
          <a:xfrm>
            <a:off x="5638580" y="1483310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4" name="Google Shape;1994;p123"/>
          <p:cNvSpPr/>
          <p:nvPr/>
        </p:nvSpPr>
        <p:spPr>
          <a:xfrm>
            <a:off x="2782764" y="1506653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5" name="Google Shape;1995;p123"/>
          <p:cNvSpPr/>
          <p:nvPr/>
        </p:nvSpPr>
        <p:spPr>
          <a:xfrm>
            <a:off x="3061778" y="3626730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6" name="Google Shape;1996;p123"/>
          <p:cNvSpPr/>
          <p:nvPr/>
        </p:nvSpPr>
        <p:spPr>
          <a:xfrm>
            <a:off x="3158769" y="2753312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7" name="Google Shape;1997;p123"/>
          <p:cNvSpPr/>
          <p:nvPr/>
        </p:nvSpPr>
        <p:spPr>
          <a:xfrm>
            <a:off x="2636950" y="2259317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123"/>
          <p:cNvSpPr/>
          <p:nvPr/>
        </p:nvSpPr>
        <p:spPr>
          <a:xfrm>
            <a:off x="3652006" y="1141024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123"/>
          <p:cNvSpPr/>
          <p:nvPr/>
        </p:nvSpPr>
        <p:spPr>
          <a:xfrm>
            <a:off x="5043361" y="1483388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123"/>
          <p:cNvSpPr/>
          <p:nvPr/>
        </p:nvSpPr>
        <p:spPr>
          <a:xfrm>
            <a:off x="2810775" y="1117741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123"/>
          <p:cNvSpPr/>
          <p:nvPr/>
        </p:nvSpPr>
        <p:spPr>
          <a:xfrm>
            <a:off x="3631515" y="876300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123"/>
          <p:cNvSpPr/>
          <p:nvPr/>
        </p:nvSpPr>
        <p:spPr>
          <a:xfrm>
            <a:off x="4516827" y="1175634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123"/>
          <p:cNvSpPr/>
          <p:nvPr/>
        </p:nvSpPr>
        <p:spPr>
          <a:xfrm>
            <a:off x="5396398" y="1972132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123"/>
          <p:cNvSpPr/>
          <p:nvPr/>
        </p:nvSpPr>
        <p:spPr>
          <a:xfrm>
            <a:off x="4516873" y="1574110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123"/>
          <p:cNvSpPr/>
          <p:nvPr/>
        </p:nvSpPr>
        <p:spPr>
          <a:xfrm>
            <a:off x="3223101" y="4280499"/>
            <a:ext cx="156600" cy="146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69E195-74BC-B3CB-3509-8DEE3B4C211D}"/>
              </a:ext>
            </a:extLst>
          </p:cNvPr>
          <p:cNvGrpSpPr/>
          <p:nvPr/>
        </p:nvGrpSpPr>
        <p:grpSpPr>
          <a:xfrm>
            <a:off x="3079394" y="1664763"/>
            <a:ext cx="2193486" cy="1547233"/>
            <a:chOff x="3079394" y="1664763"/>
            <a:chExt cx="2193486" cy="1547233"/>
          </a:xfrm>
        </p:grpSpPr>
        <p:grpSp>
          <p:nvGrpSpPr>
            <p:cNvPr id="2005" name="Google Shape;2005;p123"/>
            <p:cNvGrpSpPr/>
            <p:nvPr/>
          </p:nvGrpSpPr>
          <p:grpSpPr>
            <a:xfrm>
              <a:off x="3079394" y="1664763"/>
              <a:ext cx="2193486" cy="1547233"/>
              <a:chOff x="2597721" y="958927"/>
              <a:chExt cx="2313072" cy="1631586"/>
            </a:xfrm>
          </p:grpSpPr>
          <p:pic>
            <p:nvPicPr>
              <p:cNvPr id="2006" name="Google Shape;2006;p123" descr="Resultado de imagen para anvil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74214">
                <a:off x="2610809" y="1133738"/>
                <a:ext cx="2276975" cy="12375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07" name="Google Shape;2007;p123"/>
              <p:cNvSpPr txBox="1"/>
              <p:nvPr/>
            </p:nvSpPr>
            <p:spPr>
              <a:xfrm rot="103483">
                <a:off x="3036826" y="985142"/>
                <a:ext cx="1754295" cy="7767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" sz="1600" i="0" u="none" strike="noStrike" cap="none" dirty="0">
                    <a:solidFill>
                      <a:srgbClr val="FFFFFF"/>
                    </a:solidFill>
                  </a:rPr>
                  <a:t>3A4</a:t>
                </a:r>
                <a:endParaRPr sz="1600" i="0" u="none" strike="noStrike" cap="none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08" name="Google Shape;2008;p123"/>
              <p:cNvSpPr txBox="1"/>
              <p:nvPr/>
            </p:nvSpPr>
            <p:spPr>
              <a:xfrm rot="103483">
                <a:off x="3043226" y="1787528"/>
                <a:ext cx="1754295" cy="7767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" i="0" u="none" strike="noStrike" cap="none" dirty="0">
                    <a:solidFill>
                      <a:srgbClr val="FFFFFF"/>
                    </a:solidFill>
                  </a:rPr>
                  <a:t>inducer</a:t>
                </a:r>
                <a:endParaRPr i="0" u="none" strike="noStrike" cap="none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2009" name="Google Shape;2009;p123" descr="clipped result imag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-1077849">
                <a:off x="4589169" y="1260647"/>
                <a:ext cx="284954" cy="28283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10" name="Google Shape;2010;p123" descr="clipped result image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rot="58805">
                <a:off x="3486766" y="1684615"/>
                <a:ext cx="902829" cy="2975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012" name="Google Shape;2012;p123"/>
            <p:cNvCxnSpPr/>
            <p:nvPr/>
          </p:nvCxnSpPr>
          <p:spPr>
            <a:xfrm>
              <a:off x="3479218" y="2314595"/>
              <a:ext cx="0" cy="43560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" name="Google Shape;2011;p123">
              <a:extLst>
                <a:ext uri="{FF2B5EF4-FFF2-40B4-BE49-F238E27FC236}">
                  <a16:creationId xmlns:a16="http://schemas.microsoft.com/office/drawing/2014/main" id="{67EEB17A-B2A7-56FC-4B50-B8EC6A6A4057}"/>
                </a:ext>
              </a:extLst>
            </p:cNvPr>
            <p:cNvCxnSpPr/>
            <p:nvPr/>
          </p:nvCxnSpPr>
          <p:spPr>
            <a:xfrm>
              <a:off x="5091843" y="2349326"/>
              <a:ext cx="0" cy="43560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5" name="Google Shape;2017;p123">
            <a:extLst>
              <a:ext uri="{FF2B5EF4-FFF2-40B4-BE49-F238E27FC236}">
                <a16:creationId xmlns:a16="http://schemas.microsoft.com/office/drawing/2014/main" id="{4F4B0C81-F868-9E5E-A6D3-AB850E0CEAFA}"/>
              </a:ext>
            </a:extLst>
          </p:cNvPr>
          <p:cNvSpPr/>
          <p:nvPr/>
        </p:nvSpPr>
        <p:spPr>
          <a:xfrm rot="10800000" flipH="1">
            <a:off x="4109597" y="4529263"/>
            <a:ext cx="460636" cy="353439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14288" dist="9525" dir="5400000" algn="bl" rotWithShape="0">
              <a:srgbClr val="000000">
                <a:alpha val="2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2018;p123" descr="clipped result image">
            <a:extLst>
              <a:ext uri="{FF2B5EF4-FFF2-40B4-BE49-F238E27FC236}">
                <a16:creationId xmlns:a16="http://schemas.microsoft.com/office/drawing/2014/main" id="{786E1A29-0D8C-5DDE-C6D7-78AD9CDC4B5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47493" y="4596427"/>
            <a:ext cx="197743" cy="1962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75C493B-A527-9890-820A-FB8C0F65555D}"/>
              </a:ext>
            </a:extLst>
          </p:cNvPr>
          <p:cNvGrpSpPr/>
          <p:nvPr/>
        </p:nvGrpSpPr>
        <p:grpSpPr>
          <a:xfrm>
            <a:off x="3237788" y="2715060"/>
            <a:ext cx="2360850" cy="1942140"/>
            <a:chOff x="3237788" y="2715060"/>
            <a:chExt cx="2360850" cy="1942140"/>
          </a:xfrm>
        </p:grpSpPr>
        <p:grpSp>
          <p:nvGrpSpPr>
            <p:cNvPr id="2013" name="Google Shape;2013;p123"/>
            <p:cNvGrpSpPr/>
            <p:nvPr/>
          </p:nvGrpSpPr>
          <p:grpSpPr>
            <a:xfrm rot="76974" flipH="1">
              <a:off x="3237788" y="2715060"/>
              <a:ext cx="2360850" cy="1942140"/>
              <a:chOff x="2322914" y="2385818"/>
              <a:chExt cx="2509066" cy="2190065"/>
            </a:xfrm>
          </p:grpSpPr>
          <p:pic>
            <p:nvPicPr>
              <p:cNvPr id="2014" name="Google Shape;2014;p123" descr="clipped result image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rot="-1035158" flipH="1">
                <a:off x="2514945" y="2664896"/>
                <a:ext cx="2125004" cy="163190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15" name="Google Shape;2015;p123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 rot="-733120">
                <a:off x="4134696" y="2872890"/>
                <a:ext cx="449894" cy="45827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Google Shape;2020;p123">
              <a:extLst>
                <a:ext uri="{FF2B5EF4-FFF2-40B4-BE49-F238E27FC236}">
                  <a16:creationId xmlns:a16="http://schemas.microsoft.com/office/drawing/2014/main" id="{E06756B3-641E-ED81-E0B0-F2C0A3321B49}"/>
                </a:ext>
              </a:extLst>
            </p:cNvPr>
            <p:cNvSpPr txBox="1"/>
            <p:nvPr/>
          </p:nvSpPr>
          <p:spPr>
            <a:xfrm>
              <a:off x="3748906" y="3240152"/>
              <a:ext cx="1143300" cy="2223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800" i="0" u="none" strike="noStrike" cap="none" dirty="0">
                  <a:solidFill>
                    <a:srgbClr val="000000"/>
                  </a:solidFill>
                </a:rPr>
                <a:t>3A4</a:t>
              </a:r>
              <a:endParaRPr sz="1800" i="0" u="none" strike="noStrike" cap="none" dirty="0">
                <a:solidFill>
                  <a:srgbClr val="000000"/>
                </a:solidFill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1800" dirty="0"/>
                <a:t>substrate</a:t>
              </a:r>
              <a:endParaRPr sz="1800" dirty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6 -4.07407E-6 L 0.00087 0.07593 " pathEditMode="relative" rAng="0" ptsTypes="AA">
                                      <p:cBhvr>
                                        <p:cTn id="6" dur="2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37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8" dur="1900" fill="hold"/>
                                        <p:tgtEl>
                                          <p:spTgt spid="8"/>
                                        </p:tgtEl>
                                      </p:cBhvr>
                                      <p:by x="77000" y="77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7778E-7 3.33333E-6 L 0.00017 0.04691 " pathEditMode="relative" rAng="0" ptsTypes="AA">
                                      <p:cBhvr>
                                        <p:cTn id="10" dur="1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5" name="Google Shape;2025;p124"/>
          <p:cNvPicPr preferRelativeResize="0"/>
          <p:nvPr/>
        </p:nvPicPr>
        <p:blipFill rotWithShape="1">
          <a:blip r:embed="rId4">
            <a:alphaModFix amt="20000"/>
          </a:blip>
          <a:srcRect b="7842"/>
          <a:stretch/>
        </p:blipFill>
        <p:spPr>
          <a:xfrm>
            <a:off x="0" y="-9229"/>
            <a:ext cx="9144000" cy="5161966"/>
          </a:xfrm>
          <a:prstGeom prst="rect">
            <a:avLst/>
          </a:prstGeom>
          <a:noFill/>
          <a:ln>
            <a:noFill/>
          </a:ln>
        </p:spPr>
      </p:pic>
      <p:sp>
        <p:nvSpPr>
          <p:cNvPr id="2026" name="Google Shape;2026;p124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7" name="Google Shape;2027;p124"/>
          <p:cNvSpPr txBox="1"/>
          <p:nvPr/>
        </p:nvSpPr>
        <p:spPr>
          <a:xfrm>
            <a:off x="1979107" y="66000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Interaction mnemonics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2028" name="Google Shape;2028;p124"/>
          <p:cNvSpPr txBox="1"/>
          <p:nvPr/>
        </p:nvSpPr>
        <p:spPr>
          <a:xfrm>
            <a:off x="-142165" y="985869"/>
            <a:ext cx="2994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CYP</a:t>
            </a:r>
            <a:r>
              <a:rPr lang="en" sz="2000" b="1"/>
              <a:t>3</a:t>
            </a: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2000" b="1"/>
              <a:t>4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2000"/>
              <a:t>3 A’s For </a:t>
            </a:r>
            <a:endParaRPr sz="200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(fishing)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124"/>
          <p:cNvSpPr/>
          <p:nvPr/>
        </p:nvSpPr>
        <p:spPr>
          <a:xfrm>
            <a:off x="5206425" y="926849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124"/>
          <p:cNvSpPr/>
          <p:nvPr/>
        </p:nvSpPr>
        <p:spPr>
          <a:xfrm>
            <a:off x="5140365" y="3369212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124"/>
          <p:cNvSpPr/>
          <p:nvPr/>
        </p:nvSpPr>
        <p:spPr>
          <a:xfrm>
            <a:off x="4796091" y="1206301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124"/>
          <p:cNvSpPr/>
          <p:nvPr/>
        </p:nvSpPr>
        <p:spPr>
          <a:xfrm>
            <a:off x="5420611" y="2998777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124"/>
          <p:cNvSpPr/>
          <p:nvPr/>
        </p:nvSpPr>
        <p:spPr>
          <a:xfrm>
            <a:off x="5684510" y="926869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124"/>
          <p:cNvSpPr/>
          <p:nvPr/>
        </p:nvSpPr>
        <p:spPr>
          <a:xfrm>
            <a:off x="2692704" y="2828336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0" name="Google Shape;2040;p124"/>
          <p:cNvSpPr/>
          <p:nvPr/>
        </p:nvSpPr>
        <p:spPr>
          <a:xfrm>
            <a:off x="3882618" y="1415267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1" name="Google Shape;2041;p124"/>
          <p:cNvSpPr/>
          <p:nvPr/>
        </p:nvSpPr>
        <p:spPr>
          <a:xfrm>
            <a:off x="5638580" y="1483310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2" name="Google Shape;2042;p124"/>
          <p:cNvSpPr/>
          <p:nvPr/>
        </p:nvSpPr>
        <p:spPr>
          <a:xfrm>
            <a:off x="2782764" y="1506653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3" name="Google Shape;2043;p124"/>
          <p:cNvSpPr/>
          <p:nvPr/>
        </p:nvSpPr>
        <p:spPr>
          <a:xfrm>
            <a:off x="3061778" y="3626730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4" name="Google Shape;2044;p124"/>
          <p:cNvSpPr/>
          <p:nvPr/>
        </p:nvSpPr>
        <p:spPr>
          <a:xfrm>
            <a:off x="3158769" y="2753312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5" name="Google Shape;2045;p124"/>
          <p:cNvSpPr/>
          <p:nvPr/>
        </p:nvSpPr>
        <p:spPr>
          <a:xfrm>
            <a:off x="2636950" y="2259317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6" name="Google Shape;2046;p124"/>
          <p:cNvSpPr/>
          <p:nvPr/>
        </p:nvSpPr>
        <p:spPr>
          <a:xfrm>
            <a:off x="3652006" y="1141024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7" name="Google Shape;2047;p124"/>
          <p:cNvSpPr/>
          <p:nvPr/>
        </p:nvSpPr>
        <p:spPr>
          <a:xfrm>
            <a:off x="5043361" y="1483388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8" name="Google Shape;2048;p124"/>
          <p:cNvSpPr/>
          <p:nvPr/>
        </p:nvSpPr>
        <p:spPr>
          <a:xfrm>
            <a:off x="2810775" y="1117741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9" name="Google Shape;2049;p124"/>
          <p:cNvSpPr/>
          <p:nvPr/>
        </p:nvSpPr>
        <p:spPr>
          <a:xfrm>
            <a:off x="3631515" y="876300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0" name="Google Shape;2050;p124"/>
          <p:cNvSpPr/>
          <p:nvPr/>
        </p:nvSpPr>
        <p:spPr>
          <a:xfrm>
            <a:off x="4516827" y="1175634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1" name="Google Shape;2051;p124"/>
          <p:cNvSpPr/>
          <p:nvPr/>
        </p:nvSpPr>
        <p:spPr>
          <a:xfrm>
            <a:off x="4516873" y="1574110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52" name="Google Shape;2052;p124"/>
          <p:cNvCxnSpPr/>
          <p:nvPr/>
        </p:nvCxnSpPr>
        <p:spPr>
          <a:xfrm>
            <a:off x="5091843" y="2349326"/>
            <a:ext cx="0" cy="4356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053" name="Google Shape;2053;p124"/>
          <p:cNvCxnSpPr/>
          <p:nvPr/>
        </p:nvCxnSpPr>
        <p:spPr>
          <a:xfrm>
            <a:off x="3445035" y="2254773"/>
            <a:ext cx="0" cy="4356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2054" name="Google Shape;2054;p124"/>
          <p:cNvGrpSpPr/>
          <p:nvPr/>
        </p:nvGrpSpPr>
        <p:grpSpPr>
          <a:xfrm rot="77096" flipH="1">
            <a:off x="3263289" y="2715003"/>
            <a:ext cx="2360872" cy="1942201"/>
            <a:chOff x="2322914" y="2385818"/>
            <a:chExt cx="2509066" cy="2190065"/>
          </a:xfrm>
        </p:grpSpPr>
        <p:pic>
          <p:nvPicPr>
            <p:cNvPr id="2055" name="Google Shape;2055;p124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035158" flipH="1">
              <a:off x="2514945" y="2664896"/>
              <a:ext cx="2125004" cy="16319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6" name="Google Shape;2056;p1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733120">
              <a:off x="4134696" y="2872890"/>
              <a:ext cx="449894" cy="4582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7" name="Google Shape;2057;p124"/>
          <p:cNvGrpSpPr/>
          <p:nvPr/>
        </p:nvGrpSpPr>
        <p:grpSpPr>
          <a:xfrm>
            <a:off x="4135236" y="4529263"/>
            <a:ext cx="460636" cy="353439"/>
            <a:chOff x="4046749" y="13913567"/>
            <a:chExt cx="1245300" cy="955500"/>
          </a:xfrm>
        </p:grpSpPr>
        <p:sp>
          <p:nvSpPr>
            <p:cNvPr id="2058" name="Google Shape;2058;p124"/>
            <p:cNvSpPr/>
            <p:nvPr/>
          </p:nvSpPr>
          <p:spPr>
            <a:xfrm rot="10800000" flipH="1">
              <a:off x="4046749" y="13913567"/>
              <a:ext cx="1245300" cy="955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59" name="Google Shape;2059;p124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396223" y="14095141"/>
              <a:ext cx="534585" cy="5306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60" name="Google Shape;2060;p124"/>
          <p:cNvSpPr/>
          <p:nvPr/>
        </p:nvSpPr>
        <p:spPr>
          <a:xfrm>
            <a:off x="3223101" y="4280499"/>
            <a:ext cx="156600" cy="146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1" name="Google Shape;2061;p124"/>
          <p:cNvSpPr txBox="1"/>
          <p:nvPr/>
        </p:nvSpPr>
        <p:spPr>
          <a:xfrm>
            <a:off x="3754274" y="3314201"/>
            <a:ext cx="1143300" cy="1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 i="0" u="none" strike="noStrike" cap="none">
                <a:solidFill>
                  <a:srgbClr val="000000"/>
                </a:solidFill>
              </a:rPr>
              <a:t>3A4</a:t>
            </a:r>
            <a:endParaRPr sz="1800" i="0" u="none" strike="noStrike" cap="none">
              <a:solidFill>
                <a:srgbClr val="00000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700"/>
              <a:t>substrate</a:t>
            </a:r>
            <a:endParaRPr sz="1700"/>
          </a:p>
        </p:txBody>
      </p:sp>
      <p:pic>
        <p:nvPicPr>
          <p:cNvPr id="2062" name="Google Shape;2062;p124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41788" y="1866525"/>
            <a:ext cx="1900000" cy="114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3" name="Google Shape;2063;p124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79198" y="2323857"/>
            <a:ext cx="317195" cy="314864"/>
          </a:xfrm>
          <a:prstGeom prst="rect">
            <a:avLst/>
          </a:prstGeom>
          <a:noFill/>
          <a:ln>
            <a:noFill/>
          </a:ln>
        </p:spPr>
      </p:pic>
      <p:sp>
        <p:nvSpPr>
          <p:cNvPr id="2064" name="Google Shape;2064;p124"/>
          <p:cNvSpPr txBox="1"/>
          <p:nvPr/>
        </p:nvSpPr>
        <p:spPr>
          <a:xfrm rot="-1388">
            <a:off x="4277019" y="1964548"/>
            <a:ext cx="3715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Carbamazepine 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(Tegretol) 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“Tiger tail”</a:t>
            </a:r>
            <a:endParaRPr sz="1200"/>
          </a:p>
        </p:txBody>
      </p:sp>
      <p:grpSp>
        <p:nvGrpSpPr>
          <p:cNvPr id="3" name="Google Shape;1980;p123">
            <a:extLst>
              <a:ext uri="{FF2B5EF4-FFF2-40B4-BE49-F238E27FC236}">
                <a16:creationId xmlns:a16="http://schemas.microsoft.com/office/drawing/2014/main" id="{0DCC54C5-5F19-BCDA-D088-4A4AE20729EA}"/>
              </a:ext>
            </a:extLst>
          </p:cNvPr>
          <p:cNvGrpSpPr/>
          <p:nvPr/>
        </p:nvGrpSpPr>
        <p:grpSpPr>
          <a:xfrm>
            <a:off x="6363727" y="1001522"/>
            <a:ext cx="2714582" cy="876590"/>
            <a:chOff x="6363727" y="849125"/>
            <a:chExt cx="2714582" cy="876590"/>
          </a:xfrm>
        </p:grpSpPr>
        <p:sp>
          <p:nvSpPr>
            <p:cNvPr id="4" name="Google Shape;1981;p123">
              <a:extLst>
                <a:ext uri="{FF2B5EF4-FFF2-40B4-BE49-F238E27FC236}">
                  <a16:creationId xmlns:a16="http://schemas.microsoft.com/office/drawing/2014/main" id="{8B8F73C4-4F69-A1B8-A461-8BFC76AFACF0}"/>
                </a:ext>
              </a:extLst>
            </p:cNvPr>
            <p:cNvSpPr/>
            <p:nvPr/>
          </p:nvSpPr>
          <p:spPr>
            <a:xfrm rot="10800000" flipH="1">
              <a:off x="6363727" y="921115"/>
              <a:ext cx="1048800" cy="804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" name="Google Shape;1982;p123" descr="clipped result image">
              <a:extLst>
                <a:ext uri="{FF2B5EF4-FFF2-40B4-BE49-F238E27FC236}">
                  <a16:creationId xmlns:a16="http://schemas.microsoft.com/office/drawing/2014/main" id="{AF49413B-EECA-067E-8765-DA2F10C79D1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662994" y="1044926"/>
              <a:ext cx="450337" cy="447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1983;p123">
              <a:extLst>
                <a:ext uri="{FF2B5EF4-FFF2-40B4-BE49-F238E27FC236}">
                  <a16:creationId xmlns:a16="http://schemas.microsoft.com/office/drawing/2014/main" id="{A8992E3D-4661-56F4-0ACC-3052DA2CFE2D}"/>
                </a:ext>
              </a:extLst>
            </p:cNvPr>
            <p:cNvSpPr txBox="1"/>
            <p:nvPr/>
          </p:nvSpPr>
          <p:spPr>
            <a:xfrm>
              <a:off x="7652409" y="1221438"/>
              <a:ext cx="14259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own and </a:t>
              </a: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elayed</a:t>
              </a:r>
              <a:endParaRPr sz="1200"/>
            </a:p>
          </p:txBody>
        </p:sp>
        <p:sp>
          <p:nvSpPr>
            <p:cNvPr id="7" name="Google Shape;1984;p123">
              <a:extLst>
                <a:ext uri="{FF2B5EF4-FFF2-40B4-BE49-F238E27FC236}">
                  <a16:creationId xmlns:a16="http://schemas.microsoft.com/office/drawing/2014/main" id="{F0FAB7F7-2B90-DEEA-384F-5EB5F2796F8C}"/>
                </a:ext>
              </a:extLst>
            </p:cNvPr>
            <p:cNvSpPr txBox="1"/>
            <p:nvPr/>
          </p:nvSpPr>
          <p:spPr>
            <a:xfrm>
              <a:off x="7412524" y="849125"/>
              <a:ext cx="14784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000">
                  <a:solidFill>
                    <a:schemeClr val="dk1"/>
                  </a:solidFill>
                </a:rPr>
                <a:t>in</a:t>
              </a:r>
              <a:r>
                <a:rPr lang="en" sz="2000" b="1" u="sng">
                  <a:solidFill>
                    <a:schemeClr val="dk1"/>
                  </a:solidFill>
                </a:rPr>
                <a:t>D</a:t>
              </a:r>
              <a:r>
                <a:rPr lang="en" sz="2000">
                  <a:solidFill>
                    <a:schemeClr val="dk1"/>
                  </a:solidFill>
                </a:rPr>
                <a:t>uction</a:t>
              </a:r>
              <a:endParaRPr sz="2000"/>
            </a:p>
          </p:txBody>
        </p:sp>
      </p:grp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Google Shape;2069;p125"/>
          <p:cNvPicPr preferRelativeResize="0"/>
          <p:nvPr/>
        </p:nvPicPr>
        <p:blipFill rotWithShape="1">
          <a:blip r:embed="rId4">
            <a:alphaModFix amt="20000"/>
          </a:blip>
          <a:srcRect b="7842"/>
          <a:stretch/>
        </p:blipFill>
        <p:spPr>
          <a:xfrm>
            <a:off x="0" y="-9229"/>
            <a:ext cx="9144000" cy="5161966"/>
          </a:xfrm>
          <a:prstGeom prst="rect">
            <a:avLst/>
          </a:prstGeom>
          <a:noFill/>
          <a:ln>
            <a:noFill/>
          </a:ln>
        </p:spPr>
      </p:pic>
      <p:sp>
        <p:nvSpPr>
          <p:cNvPr id="2070" name="Google Shape;2070;p125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1" name="Google Shape;2071;p125"/>
          <p:cNvSpPr txBox="1"/>
          <p:nvPr/>
        </p:nvSpPr>
        <p:spPr>
          <a:xfrm>
            <a:off x="1979107" y="66000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Interaction mnemonics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2072" name="Google Shape;2072;p125"/>
          <p:cNvSpPr txBox="1"/>
          <p:nvPr/>
        </p:nvSpPr>
        <p:spPr>
          <a:xfrm>
            <a:off x="-142165" y="985869"/>
            <a:ext cx="2994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CYP</a:t>
            </a:r>
            <a:r>
              <a:rPr lang="en" sz="2000" b="1"/>
              <a:t>3</a:t>
            </a: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2000" b="1"/>
              <a:t>4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2000"/>
              <a:t>3 A’s For </a:t>
            </a:r>
            <a:endParaRPr sz="200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(fishing)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73" name="Google Shape;2073;p125"/>
          <p:cNvGrpSpPr/>
          <p:nvPr/>
        </p:nvGrpSpPr>
        <p:grpSpPr>
          <a:xfrm>
            <a:off x="6363727" y="1001525"/>
            <a:ext cx="2714582" cy="876590"/>
            <a:chOff x="6363727" y="849125"/>
            <a:chExt cx="2714582" cy="876590"/>
          </a:xfrm>
        </p:grpSpPr>
        <p:sp>
          <p:nvSpPr>
            <p:cNvPr id="2074" name="Google Shape;2074;p125"/>
            <p:cNvSpPr/>
            <p:nvPr/>
          </p:nvSpPr>
          <p:spPr>
            <a:xfrm rot="10800000" flipH="1">
              <a:off x="6363727" y="921115"/>
              <a:ext cx="1048800" cy="804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75" name="Google Shape;2075;p125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62994" y="1044926"/>
              <a:ext cx="450337" cy="447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6" name="Google Shape;2076;p125"/>
            <p:cNvSpPr txBox="1"/>
            <p:nvPr/>
          </p:nvSpPr>
          <p:spPr>
            <a:xfrm>
              <a:off x="7652409" y="1221438"/>
              <a:ext cx="14259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own and </a:t>
              </a: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elayed</a:t>
              </a:r>
              <a:endParaRPr sz="1200"/>
            </a:p>
          </p:txBody>
        </p:sp>
        <p:sp>
          <p:nvSpPr>
            <p:cNvPr id="2077" name="Google Shape;2077;p125"/>
            <p:cNvSpPr txBox="1"/>
            <p:nvPr/>
          </p:nvSpPr>
          <p:spPr>
            <a:xfrm>
              <a:off x="7412524" y="849125"/>
              <a:ext cx="14784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000">
                  <a:solidFill>
                    <a:schemeClr val="dk1"/>
                  </a:solidFill>
                </a:rPr>
                <a:t>in</a:t>
              </a:r>
              <a:r>
                <a:rPr lang="en" sz="2000" b="1" u="sng">
                  <a:solidFill>
                    <a:schemeClr val="dk1"/>
                  </a:solidFill>
                </a:rPr>
                <a:t>D</a:t>
              </a:r>
              <a:r>
                <a:rPr lang="en" sz="2000">
                  <a:solidFill>
                    <a:schemeClr val="dk1"/>
                  </a:solidFill>
                </a:rPr>
                <a:t>uction</a:t>
              </a:r>
              <a:endParaRPr sz="2000"/>
            </a:p>
          </p:txBody>
        </p:sp>
      </p:grpSp>
      <p:sp>
        <p:nvSpPr>
          <p:cNvPr id="2078" name="Google Shape;2078;p125"/>
          <p:cNvSpPr/>
          <p:nvPr/>
        </p:nvSpPr>
        <p:spPr>
          <a:xfrm>
            <a:off x="5206425" y="926849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125"/>
          <p:cNvSpPr/>
          <p:nvPr/>
        </p:nvSpPr>
        <p:spPr>
          <a:xfrm>
            <a:off x="5140365" y="3369212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125"/>
          <p:cNvSpPr/>
          <p:nvPr/>
        </p:nvSpPr>
        <p:spPr>
          <a:xfrm>
            <a:off x="4796091" y="1206301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125"/>
          <p:cNvSpPr/>
          <p:nvPr/>
        </p:nvSpPr>
        <p:spPr>
          <a:xfrm>
            <a:off x="5420611" y="2998777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125"/>
          <p:cNvSpPr/>
          <p:nvPr/>
        </p:nvSpPr>
        <p:spPr>
          <a:xfrm>
            <a:off x="5684510" y="926869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125"/>
          <p:cNvSpPr/>
          <p:nvPr/>
        </p:nvSpPr>
        <p:spPr>
          <a:xfrm>
            <a:off x="2692704" y="2828336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125"/>
          <p:cNvSpPr/>
          <p:nvPr/>
        </p:nvSpPr>
        <p:spPr>
          <a:xfrm>
            <a:off x="3882618" y="1415267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125"/>
          <p:cNvSpPr/>
          <p:nvPr/>
        </p:nvSpPr>
        <p:spPr>
          <a:xfrm>
            <a:off x="5638580" y="1483310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125"/>
          <p:cNvSpPr/>
          <p:nvPr/>
        </p:nvSpPr>
        <p:spPr>
          <a:xfrm>
            <a:off x="2782764" y="1506653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125"/>
          <p:cNvSpPr/>
          <p:nvPr/>
        </p:nvSpPr>
        <p:spPr>
          <a:xfrm>
            <a:off x="3061778" y="3626730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125"/>
          <p:cNvSpPr/>
          <p:nvPr/>
        </p:nvSpPr>
        <p:spPr>
          <a:xfrm>
            <a:off x="3158769" y="2753312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125"/>
          <p:cNvSpPr/>
          <p:nvPr/>
        </p:nvSpPr>
        <p:spPr>
          <a:xfrm>
            <a:off x="2636950" y="2259317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125"/>
          <p:cNvSpPr/>
          <p:nvPr/>
        </p:nvSpPr>
        <p:spPr>
          <a:xfrm>
            <a:off x="3652006" y="1141024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125"/>
          <p:cNvSpPr/>
          <p:nvPr/>
        </p:nvSpPr>
        <p:spPr>
          <a:xfrm>
            <a:off x="5043361" y="1483388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125"/>
          <p:cNvSpPr/>
          <p:nvPr/>
        </p:nvSpPr>
        <p:spPr>
          <a:xfrm>
            <a:off x="2810775" y="1117741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125"/>
          <p:cNvSpPr/>
          <p:nvPr/>
        </p:nvSpPr>
        <p:spPr>
          <a:xfrm>
            <a:off x="3631515" y="876300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125"/>
          <p:cNvSpPr/>
          <p:nvPr/>
        </p:nvSpPr>
        <p:spPr>
          <a:xfrm>
            <a:off x="4516827" y="1175634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125"/>
          <p:cNvSpPr/>
          <p:nvPr/>
        </p:nvSpPr>
        <p:spPr>
          <a:xfrm>
            <a:off x="4516873" y="1574110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98" name="Google Shape;2098;p125"/>
          <p:cNvGrpSpPr/>
          <p:nvPr/>
        </p:nvGrpSpPr>
        <p:grpSpPr>
          <a:xfrm>
            <a:off x="4135236" y="4529263"/>
            <a:ext cx="460636" cy="353439"/>
            <a:chOff x="4046749" y="13913567"/>
            <a:chExt cx="1245300" cy="955500"/>
          </a:xfrm>
        </p:grpSpPr>
        <p:sp>
          <p:nvSpPr>
            <p:cNvPr id="2099" name="Google Shape;2099;p125"/>
            <p:cNvSpPr/>
            <p:nvPr/>
          </p:nvSpPr>
          <p:spPr>
            <a:xfrm rot="10800000" flipH="1">
              <a:off x="4046749" y="13913567"/>
              <a:ext cx="1245300" cy="955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00" name="Google Shape;2100;p125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96223" y="14095141"/>
              <a:ext cx="534585" cy="5306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01" name="Google Shape;2101;p125"/>
          <p:cNvSpPr/>
          <p:nvPr/>
        </p:nvSpPr>
        <p:spPr>
          <a:xfrm>
            <a:off x="3223101" y="4280499"/>
            <a:ext cx="156600" cy="146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125"/>
          <p:cNvSpPr txBox="1"/>
          <p:nvPr/>
        </p:nvSpPr>
        <p:spPr>
          <a:xfrm rot="-1388">
            <a:off x="4277019" y="1964548"/>
            <a:ext cx="3715500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Carbamazepine 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/>
              <a:t>(Tegretol) </a:t>
            </a: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/>
              <a:t>“Tiger tail”</a:t>
            </a:r>
            <a:endParaRPr sz="1200"/>
          </a:p>
        </p:txBody>
      </p:sp>
      <p:sp>
        <p:nvSpPr>
          <p:cNvPr id="2103" name="Google Shape;2103;p125"/>
          <p:cNvSpPr txBox="1"/>
          <p:nvPr/>
        </p:nvSpPr>
        <p:spPr>
          <a:xfrm rot="-1377">
            <a:off x="2130825" y="3062121"/>
            <a:ext cx="14979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500"/>
              <a:t>Quetiapine (Seroquel)</a:t>
            </a:r>
            <a:endParaRPr sz="15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2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“Quit typing!”</a:t>
            </a:r>
            <a:endParaRPr sz="1100"/>
          </a:p>
        </p:txBody>
      </p:sp>
      <p:pic>
        <p:nvPicPr>
          <p:cNvPr id="2104" name="Google Shape;2104;p1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4101" y="2922146"/>
            <a:ext cx="1921236" cy="145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7" name="Google Shape;2107;p125"/>
          <p:cNvSpPr txBox="1"/>
          <p:nvPr/>
        </p:nvSpPr>
        <p:spPr>
          <a:xfrm>
            <a:off x="5578410" y="3492719"/>
            <a:ext cx="2994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6-fold decrease!</a:t>
            </a:r>
            <a:endParaRPr sz="2400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54E981-35E4-7989-621F-9AB1551D4E25}"/>
              </a:ext>
            </a:extLst>
          </p:cNvPr>
          <p:cNvGrpSpPr/>
          <p:nvPr/>
        </p:nvGrpSpPr>
        <p:grpSpPr>
          <a:xfrm>
            <a:off x="3239574" y="1864620"/>
            <a:ext cx="1900000" cy="1143700"/>
            <a:chOff x="3248283" y="1855911"/>
            <a:chExt cx="1900000" cy="1143700"/>
          </a:xfrm>
        </p:grpSpPr>
        <p:pic>
          <p:nvPicPr>
            <p:cNvPr id="3" name="Google Shape;2147;p126" descr="clipped result image">
              <a:extLst>
                <a:ext uri="{FF2B5EF4-FFF2-40B4-BE49-F238E27FC236}">
                  <a16:creationId xmlns:a16="http://schemas.microsoft.com/office/drawing/2014/main" id="{425BE2AA-32D0-FBE5-E543-DB797045F066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48283" y="1855911"/>
              <a:ext cx="1900000" cy="114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2148;p126" descr="clipped result image">
              <a:extLst>
                <a:ext uri="{FF2B5EF4-FFF2-40B4-BE49-F238E27FC236}">
                  <a16:creationId xmlns:a16="http://schemas.microsoft.com/office/drawing/2014/main" id="{2977C8E0-6ED1-AA7C-C73B-30DB9D92387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87907" y="2315148"/>
              <a:ext cx="317195" cy="31486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" name="Google Shape;2140;p126">
              <a:extLst>
                <a:ext uri="{FF2B5EF4-FFF2-40B4-BE49-F238E27FC236}">
                  <a16:creationId xmlns:a16="http://schemas.microsoft.com/office/drawing/2014/main" id="{E7ADFCAF-FA83-764F-BEDB-20FDA56AD71E}"/>
                </a:ext>
              </a:extLst>
            </p:cNvPr>
            <p:cNvCxnSpPr/>
            <p:nvPr/>
          </p:nvCxnSpPr>
          <p:spPr>
            <a:xfrm>
              <a:off x="3445035" y="2254773"/>
              <a:ext cx="0" cy="43560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7" name="Google Shape;2139;p126">
              <a:extLst>
                <a:ext uri="{FF2B5EF4-FFF2-40B4-BE49-F238E27FC236}">
                  <a16:creationId xmlns:a16="http://schemas.microsoft.com/office/drawing/2014/main" id="{2FFFC810-78E5-FF9F-C2BF-F3683585B05F}"/>
                </a:ext>
              </a:extLst>
            </p:cNvPr>
            <p:cNvCxnSpPr/>
            <p:nvPr/>
          </p:nvCxnSpPr>
          <p:spPr>
            <a:xfrm>
              <a:off x="5091843" y="2349326"/>
              <a:ext cx="0" cy="43560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5679E-6 L 2.77778E-7 0.1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66667E-6 2.09877E-6 L -0.00469 0.061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0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10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2" name="Google Shape;2112;p126"/>
          <p:cNvPicPr preferRelativeResize="0"/>
          <p:nvPr/>
        </p:nvPicPr>
        <p:blipFill rotWithShape="1">
          <a:blip r:embed="rId4">
            <a:alphaModFix amt="20000"/>
          </a:blip>
          <a:srcRect b="7842"/>
          <a:stretch/>
        </p:blipFill>
        <p:spPr>
          <a:xfrm>
            <a:off x="0" y="-9229"/>
            <a:ext cx="9144000" cy="5161966"/>
          </a:xfrm>
          <a:prstGeom prst="rect">
            <a:avLst/>
          </a:prstGeom>
          <a:noFill/>
          <a:ln>
            <a:noFill/>
          </a:ln>
        </p:spPr>
      </p:pic>
      <p:sp>
        <p:nvSpPr>
          <p:cNvPr id="2113" name="Google Shape;2113;p126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126"/>
          <p:cNvSpPr txBox="1"/>
          <p:nvPr/>
        </p:nvSpPr>
        <p:spPr>
          <a:xfrm>
            <a:off x="1979107" y="66000"/>
            <a:ext cx="51858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Interaction mnemonics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2115" name="Google Shape;2115;p126"/>
          <p:cNvSpPr txBox="1"/>
          <p:nvPr/>
        </p:nvSpPr>
        <p:spPr>
          <a:xfrm>
            <a:off x="-142165" y="985869"/>
            <a:ext cx="2994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CYP</a:t>
            </a:r>
            <a:r>
              <a:rPr lang="en" sz="2000" b="1"/>
              <a:t>3</a:t>
            </a: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2000" b="1"/>
              <a:t>4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2000"/>
              <a:t>3 A’s For </a:t>
            </a:r>
            <a:endParaRPr sz="200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(fishing)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6" name="Google Shape;2116;p126"/>
          <p:cNvGrpSpPr/>
          <p:nvPr/>
        </p:nvGrpSpPr>
        <p:grpSpPr>
          <a:xfrm>
            <a:off x="6363727" y="1001525"/>
            <a:ext cx="2714582" cy="876590"/>
            <a:chOff x="6363727" y="849125"/>
            <a:chExt cx="2714582" cy="876590"/>
          </a:xfrm>
        </p:grpSpPr>
        <p:sp>
          <p:nvSpPr>
            <p:cNvPr id="2117" name="Google Shape;2117;p126"/>
            <p:cNvSpPr/>
            <p:nvPr/>
          </p:nvSpPr>
          <p:spPr>
            <a:xfrm rot="10800000" flipH="1">
              <a:off x="6363727" y="921115"/>
              <a:ext cx="1048800" cy="8046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18" name="Google Shape;2118;p126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62994" y="1044926"/>
              <a:ext cx="450337" cy="447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9" name="Google Shape;2119;p126"/>
            <p:cNvSpPr txBox="1"/>
            <p:nvPr/>
          </p:nvSpPr>
          <p:spPr>
            <a:xfrm>
              <a:off x="7652409" y="1221438"/>
              <a:ext cx="14259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own and </a:t>
              </a:r>
              <a:r>
                <a:rPr lang="en" sz="1200" b="1" u="sng">
                  <a:solidFill>
                    <a:schemeClr val="dk1"/>
                  </a:solidFill>
                </a:rPr>
                <a:t>D</a:t>
              </a:r>
              <a:r>
                <a:rPr lang="en" sz="1200">
                  <a:solidFill>
                    <a:schemeClr val="dk1"/>
                  </a:solidFill>
                </a:rPr>
                <a:t>elayed</a:t>
              </a:r>
              <a:endParaRPr sz="1200"/>
            </a:p>
          </p:txBody>
        </p:sp>
        <p:sp>
          <p:nvSpPr>
            <p:cNvPr id="2120" name="Google Shape;2120;p126"/>
            <p:cNvSpPr txBox="1"/>
            <p:nvPr/>
          </p:nvSpPr>
          <p:spPr>
            <a:xfrm>
              <a:off x="7412524" y="849125"/>
              <a:ext cx="1478400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000">
                  <a:solidFill>
                    <a:schemeClr val="dk1"/>
                  </a:solidFill>
                </a:rPr>
                <a:t>in</a:t>
              </a:r>
              <a:r>
                <a:rPr lang="en" sz="2000" b="1" u="sng">
                  <a:solidFill>
                    <a:schemeClr val="dk1"/>
                  </a:solidFill>
                </a:rPr>
                <a:t>D</a:t>
              </a:r>
              <a:r>
                <a:rPr lang="en" sz="2000">
                  <a:solidFill>
                    <a:schemeClr val="dk1"/>
                  </a:solidFill>
                </a:rPr>
                <a:t>uction</a:t>
              </a:r>
              <a:endParaRPr sz="2000"/>
            </a:p>
          </p:txBody>
        </p:sp>
      </p:grpSp>
      <p:sp>
        <p:nvSpPr>
          <p:cNvPr id="2121" name="Google Shape;2121;p126"/>
          <p:cNvSpPr/>
          <p:nvPr/>
        </p:nvSpPr>
        <p:spPr>
          <a:xfrm>
            <a:off x="5206425" y="926849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2" name="Google Shape;2122;p126"/>
          <p:cNvSpPr/>
          <p:nvPr/>
        </p:nvSpPr>
        <p:spPr>
          <a:xfrm>
            <a:off x="5140365" y="3369212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3" name="Google Shape;2123;p126"/>
          <p:cNvSpPr/>
          <p:nvPr/>
        </p:nvSpPr>
        <p:spPr>
          <a:xfrm>
            <a:off x="4796091" y="1206301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26"/>
          <p:cNvSpPr/>
          <p:nvPr/>
        </p:nvSpPr>
        <p:spPr>
          <a:xfrm>
            <a:off x="5420611" y="2998777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5" name="Google Shape;2125;p126"/>
          <p:cNvSpPr/>
          <p:nvPr/>
        </p:nvSpPr>
        <p:spPr>
          <a:xfrm>
            <a:off x="5684510" y="926869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6" name="Google Shape;2126;p126"/>
          <p:cNvSpPr/>
          <p:nvPr/>
        </p:nvSpPr>
        <p:spPr>
          <a:xfrm>
            <a:off x="2692704" y="2828336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7" name="Google Shape;2127;p126"/>
          <p:cNvSpPr/>
          <p:nvPr/>
        </p:nvSpPr>
        <p:spPr>
          <a:xfrm>
            <a:off x="3882618" y="1415267"/>
            <a:ext cx="157800" cy="1473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8" name="Google Shape;2128;p126"/>
          <p:cNvSpPr/>
          <p:nvPr/>
        </p:nvSpPr>
        <p:spPr>
          <a:xfrm>
            <a:off x="5638580" y="1483310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9" name="Google Shape;2129;p126"/>
          <p:cNvSpPr/>
          <p:nvPr/>
        </p:nvSpPr>
        <p:spPr>
          <a:xfrm>
            <a:off x="2782764" y="1506653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0" name="Google Shape;2130;p126"/>
          <p:cNvSpPr/>
          <p:nvPr/>
        </p:nvSpPr>
        <p:spPr>
          <a:xfrm>
            <a:off x="3061778" y="3626730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1" name="Google Shape;2131;p126"/>
          <p:cNvSpPr/>
          <p:nvPr/>
        </p:nvSpPr>
        <p:spPr>
          <a:xfrm>
            <a:off x="3158769" y="2753312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2" name="Google Shape;2132;p126"/>
          <p:cNvSpPr/>
          <p:nvPr/>
        </p:nvSpPr>
        <p:spPr>
          <a:xfrm>
            <a:off x="2636950" y="2259317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3" name="Google Shape;2133;p126"/>
          <p:cNvSpPr/>
          <p:nvPr/>
        </p:nvSpPr>
        <p:spPr>
          <a:xfrm>
            <a:off x="3652006" y="1141024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4" name="Google Shape;2134;p126"/>
          <p:cNvSpPr/>
          <p:nvPr/>
        </p:nvSpPr>
        <p:spPr>
          <a:xfrm>
            <a:off x="5043361" y="1483388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5" name="Google Shape;2135;p126"/>
          <p:cNvSpPr/>
          <p:nvPr/>
        </p:nvSpPr>
        <p:spPr>
          <a:xfrm>
            <a:off x="2810775" y="1117741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6" name="Google Shape;2136;p126"/>
          <p:cNvSpPr/>
          <p:nvPr/>
        </p:nvSpPr>
        <p:spPr>
          <a:xfrm>
            <a:off x="3631515" y="876300"/>
            <a:ext cx="138000" cy="137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7" name="Google Shape;2137;p126"/>
          <p:cNvSpPr/>
          <p:nvPr/>
        </p:nvSpPr>
        <p:spPr>
          <a:xfrm>
            <a:off x="4516827" y="1175634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8" name="Google Shape;2138;p126"/>
          <p:cNvSpPr/>
          <p:nvPr/>
        </p:nvSpPr>
        <p:spPr>
          <a:xfrm>
            <a:off x="4516873" y="1574110"/>
            <a:ext cx="96900" cy="906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1" name="Google Shape;2141;p126"/>
          <p:cNvGrpSpPr/>
          <p:nvPr/>
        </p:nvGrpSpPr>
        <p:grpSpPr>
          <a:xfrm>
            <a:off x="4135236" y="4529263"/>
            <a:ext cx="460636" cy="353439"/>
            <a:chOff x="4046749" y="13913567"/>
            <a:chExt cx="1245300" cy="955500"/>
          </a:xfrm>
        </p:grpSpPr>
        <p:sp>
          <p:nvSpPr>
            <p:cNvPr id="2142" name="Google Shape;2142;p126"/>
            <p:cNvSpPr/>
            <p:nvPr/>
          </p:nvSpPr>
          <p:spPr>
            <a:xfrm rot="10800000" flipH="1">
              <a:off x="4046749" y="13913567"/>
              <a:ext cx="1245300" cy="955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43" name="Google Shape;2143;p126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96223" y="14095141"/>
              <a:ext cx="534585" cy="5306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44" name="Google Shape;2144;p126"/>
          <p:cNvSpPr/>
          <p:nvPr/>
        </p:nvSpPr>
        <p:spPr>
          <a:xfrm>
            <a:off x="3223101" y="4280499"/>
            <a:ext cx="156600" cy="146400"/>
          </a:xfrm>
          <a:prstGeom prst="ellipse">
            <a:avLst/>
          </a:prstGeom>
          <a:noFill/>
          <a:ln w="19050" cap="flat" cmpd="sng">
            <a:solidFill>
              <a:srgbClr val="A4C2F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5" name="Google Shape;2145;p126"/>
          <p:cNvSpPr txBox="1"/>
          <p:nvPr/>
        </p:nvSpPr>
        <p:spPr>
          <a:xfrm rot="-1388">
            <a:off x="5228785" y="2173623"/>
            <a:ext cx="2161247" cy="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 dirty="0"/>
              <a:t>Carbamazepine </a:t>
            </a:r>
            <a:endParaRPr sz="18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800" dirty="0"/>
              <a:t>(Tegretol) </a:t>
            </a:r>
            <a:endParaRPr sz="18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dirty="0"/>
              <a:t>“Tiger tail”</a:t>
            </a:r>
            <a:endParaRPr sz="1200" dirty="0"/>
          </a:p>
        </p:txBody>
      </p:sp>
      <p:sp>
        <p:nvSpPr>
          <p:cNvPr id="2146" name="Google Shape;2146;p126"/>
          <p:cNvSpPr txBox="1"/>
          <p:nvPr/>
        </p:nvSpPr>
        <p:spPr>
          <a:xfrm rot="-1377">
            <a:off x="1725200" y="3160696"/>
            <a:ext cx="14979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500" dirty="0"/>
              <a:t>Lumateperone</a:t>
            </a:r>
            <a:endParaRPr sz="15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500" dirty="0"/>
              <a:t>(Caplyta)</a:t>
            </a:r>
            <a:endParaRPr sz="15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 dirty="0"/>
              <a:t>“‘Luminated </a:t>
            </a:r>
            <a:endParaRPr sz="11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 dirty="0"/>
              <a:t>Cap lighter”</a:t>
            </a:r>
            <a:endParaRPr sz="1100" dirty="0"/>
          </a:p>
        </p:txBody>
      </p:sp>
      <p:sp>
        <p:nvSpPr>
          <p:cNvPr id="2149" name="Google Shape;2149;p126"/>
          <p:cNvSpPr txBox="1"/>
          <p:nvPr/>
        </p:nvSpPr>
        <p:spPr>
          <a:xfrm>
            <a:off x="5578410" y="3492719"/>
            <a:ext cx="2994000" cy="2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20-fold decrease</a:t>
            </a:r>
            <a:endParaRPr sz="2400">
              <a:solidFill>
                <a:srgbClr val="FF0000"/>
              </a:solidFill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400">
                <a:solidFill>
                  <a:srgbClr val="FF0000"/>
                </a:solidFill>
              </a:rPr>
              <a:t>of a $1,800 drug!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2150" name="Google Shape;2150;p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3359">
            <a:off x="3270386" y="2703561"/>
            <a:ext cx="2152225" cy="163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21E0239-FF7A-88D4-9DEB-4D2F419CB7D5}"/>
              </a:ext>
            </a:extLst>
          </p:cNvPr>
          <p:cNvGrpSpPr/>
          <p:nvPr/>
        </p:nvGrpSpPr>
        <p:grpSpPr>
          <a:xfrm>
            <a:off x="3248283" y="1855911"/>
            <a:ext cx="1900000" cy="1143700"/>
            <a:chOff x="3248283" y="1855911"/>
            <a:chExt cx="1900000" cy="1143700"/>
          </a:xfrm>
        </p:grpSpPr>
        <p:pic>
          <p:nvPicPr>
            <p:cNvPr id="2147" name="Google Shape;2147;p126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248283" y="1855911"/>
              <a:ext cx="1900000" cy="114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8" name="Google Shape;2148;p126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87907" y="2315148"/>
              <a:ext cx="317195" cy="31486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" name="Google Shape;2140;p126">
              <a:extLst>
                <a:ext uri="{FF2B5EF4-FFF2-40B4-BE49-F238E27FC236}">
                  <a16:creationId xmlns:a16="http://schemas.microsoft.com/office/drawing/2014/main" id="{E667A330-64E3-4ED6-40CC-BD202CD24004}"/>
                </a:ext>
              </a:extLst>
            </p:cNvPr>
            <p:cNvCxnSpPr/>
            <p:nvPr/>
          </p:nvCxnSpPr>
          <p:spPr>
            <a:xfrm>
              <a:off x="3445035" y="2254773"/>
              <a:ext cx="0" cy="43560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3" name="Google Shape;2139;p126">
              <a:extLst>
                <a:ext uri="{FF2B5EF4-FFF2-40B4-BE49-F238E27FC236}">
                  <a16:creationId xmlns:a16="http://schemas.microsoft.com/office/drawing/2014/main" id="{83523F08-759F-1CED-2B52-EB45CD718BC3}"/>
                </a:ext>
              </a:extLst>
            </p:cNvPr>
            <p:cNvCxnSpPr/>
            <p:nvPr/>
          </p:nvCxnSpPr>
          <p:spPr>
            <a:xfrm>
              <a:off x="5091843" y="2349326"/>
              <a:ext cx="0" cy="435600"/>
            </a:xfrm>
            <a:prstGeom prst="straightConnector1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2222E-6 -3.58025E-6 L 2.22222E-6 0.106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150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2.77778E-6 7.40741E-7 L -0.00104 0.085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5" name="Google Shape;1635;p110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636" name="Google Shape;1636;p110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1637" name="Google Shape;1637;p110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38" name="Google Shape;1638;p110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1639" name="Google Shape;1639;p110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1640" name="Google Shape;1640;p110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1641" name="Google Shape;1641;p110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642" name="Google Shape;1642;p110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643" name="Google Shape;1643;p110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644" name="Google Shape;1644;p110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45" name="Google Shape;1645;p110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1646" name="Google Shape;1646;p110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47" name="Google Shape;1647;p110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48" name="Google Shape;1648;p110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1649" name="Google Shape;1649;p110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650" name="Google Shape;1650;p110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grpSp>
        <p:nvGrpSpPr>
          <p:cNvPr id="1651" name="Google Shape;1651;p110"/>
          <p:cNvGrpSpPr/>
          <p:nvPr/>
        </p:nvGrpSpPr>
        <p:grpSpPr>
          <a:xfrm>
            <a:off x="8025525" y="1037275"/>
            <a:ext cx="888951" cy="707022"/>
            <a:chOff x="-656576" y="-1553885"/>
            <a:chExt cx="1181330" cy="939564"/>
          </a:xfrm>
        </p:grpSpPr>
        <p:pic>
          <p:nvPicPr>
            <p:cNvPr id="1652" name="Google Shape;1652;p110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656576" y="-1553885"/>
              <a:ext cx="1181330" cy="9395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3" name="Google Shape;1653;p110"/>
            <p:cNvSpPr/>
            <p:nvPr/>
          </p:nvSpPr>
          <p:spPr>
            <a:xfrm>
              <a:off x="-633378" y="-1242102"/>
              <a:ext cx="87300" cy="83400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4" name="Google Shape;1654;p110"/>
          <p:cNvGrpSpPr/>
          <p:nvPr/>
        </p:nvGrpSpPr>
        <p:grpSpPr>
          <a:xfrm>
            <a:off x="4209249" y="1612842"/>
            <a:ext cx="552549" cy="594498"/>
            <a:chOff x="-1434260" y="-12968698"/>
            <a:chExt cx="1326331" cy="1427023"/>
          </a:xfrm>
        </p:grpSpPr>
        <p:pic>
          <p:nvPicPr>
            <p:cNvPr id="1655" name="Google Shape;1655;p110"/>
            <p:cNvPicPr preferRelativeResize="0"/>
            <p:nvPr/>
          </p:nvPicPr>
          <p:blipFill rotWithShape="1">
            <a:blip r:embed="rId10">
              <a:alphaModFix/>
            </a:blip>
            <a:srcRect l="16501" t="12987" r="19441" b="4551"/>
            <a:stretch/>
          </p:blipFill>
          <p:spPr>
            <a:xfrm flipH="1">
              <a:off x="-1419979" y="-12968698"/>
              <a:ext cx="1185076" cy="142702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56" name="Google Shape;1656;p110"/>
            <p:cNvGrpSpPr/>
            <p:nvPr/>
          </p:nvGrpSpPr>
          <p:grpSpPr>
            <a:xfrm>
              <a:off x="-1434260" y="-12379531"/>
              <a:ext cx="1326331" cy="480176"/>
              <a:chOff x="-335640" y="-10270789"/>
              <a:chExt cx="1195539" cy="432825"/>
            </a:xfrm>
          </p:grpSpPr>
          <p:grpSp>
            <p:nvGrpSpPr>
              <p:cNvPr id="1657" name="Google Shape;1657;p110"/>
              <p:cNvGrpSpPr/>
              <p:nvPr/>
            </p:nvGrpSpPr>
            <p:grpSpPr>
              <a:xfrm>
                <a:off x="-165884" y="-10270789"/>
                <a:ext cx="1025782" cy="382054"/>
                <a:chOff x="-165884" y="-10270789"/>
                <a:chExt cx="1025782" cy="382054"/>
              </a:xfrm>
            </p:grpSpPr>
            <p:pic>
              <p:nvPicPr>
                <p:cNvPr id="1658" name="Google Shape;1658;p110" descr="Resultado de imagen para capital letter a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 flipH="1">
                  <a:off x="577596" y="-10220961"/>
                  <a:ext cx="282303" cy="3322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59" name="Google Shape;1659;p110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165884" y="-10270789"/>
                  <a:ext cx="223446" cy="3322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660" name="Google Shape;1660;p110" descr="Resultado de imagen para capital letter a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 flipH="1">
                <a:off x="-335640" y="-10170190"/>
                <a:ext cx="223446" cy="3322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661" name="Google Shape;1661;p110" descr="Resultado de imagen para fishing bob png"/>
          <p:cNvPicPr preferRelativeResize="0"/>
          <p:nvPr/>
        </p:nvPicPr>
        <p:blipFill rotWithShape="1">
          <a:blip r:embed="rId13">
            <a:alphaModFix/>
          </a:blip>
          <a:srcRect l="27085" t="25195" r="24572" b="19344"/>
          <a:stretch/>
        </p:blipFill>
        <p:spPr>
          <a:xfrm>
            <a:off x="4184025" y="1047087"/>
            <a:ext cx="552550" cy="633954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18000"/>
              </a:srgbClr>
            </a:outerShdw>
          </a:effectLst>
        </p:spPr>
      </p:pic>
      <p:grpSp>
        <p:nvGrpSpPr>
          <p:cNvPr id="1662" name="Google Shape;1662;p110"/>
          <p:cNvGrpSpPr/>
          <p:nvPr/>
        </p:nvGrpSpPr>
        <p:grpSpPr>
          <a:xfrm>
            <a:off x="1535153" y="1037271"/>
            <a:ext cx="888950" cy="413560"/>
            <a:chOff x="445111" y="-932943"/>
            <a:chExt cx="991578" cy="461305"/>
          </a:xfrm>
        </p:grpSpPr>
        <p:pic>
          <p:nvPicPr>
            <p:cNvPr id="1663" name="Google Shape;1663;p110" descr="Resultado de imagen para anvil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414">
              <a:off x="445139" y="-932883"/>
              <a:ext cx="991522" cy="461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4" name="Google Shape;1664;p110" descr="clipped result image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942504" y="-763816"/>
              <a:ext cx="156173" cy="1561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65" name="Google Shape;1665;p110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110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110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2" name="Google Shape;1672;p111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673" name="Google Shape;1673;p111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1674" name="Google Shape;1674;p111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75" name="Google Shape;1675;p111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1676" name="Google Shape;1676;p111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1677" name="Google Shape;1677;p111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1678" name="Google Shape;1678;p111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679" name="Google Shape;1679;p111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680" name="Google Shape;1680;p111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681" name="Google Shape;1681;p111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682" name="Google Shape;1682;p111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1683" name="Google Shape;1683;p111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84" name="Google Shape;1684;p111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85" name="Google Shape;1685;p111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1686" name="Google Shape;1686;p111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687" name="Google Shape;1687;p111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1688" name="Google Shape;1688;p111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9" name="Google Shape;1689;p111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0" name="Google Shape;1690;p111"/>
          <p:cNvGrpSpPr/>
          <p:nvPr/>
        </p:nvGrpSpPr>
        <p:grpSpPr>
          <a:xfrm>
            <a:off x="8025525" y="1037275"/>
            <a:ext cx="888951" cy="707022"/>
            <a:chOff x="-656576" y="-1553885"/>
            <a:chExt cx="1181330" cy="939564"/>
          </a:xfrm>
        </p:grpSpPr>
        <p:pic>
          <p:nvPicPr>
            <p:cNvPr id="1691" name="Google Shape;1691;p111" descr="clipped result image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656576" y="-1553885"/>
              <a:ext cx="1181330" cy="9395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2" name="Google Shape;1692;p111"/>
            <p:cNvSpPr/>
            <p:nvPr/>
          </p:nvSpPr>
          <p:spPr>
            <a:xfrm>
              <a:off x="-633378" y="-1242102"/>
              <a:ext cx="87300" cy="83400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93" name="Google Shape;1693;p111"/>
          <p:cNvGrpSpPr/>
          <p:nvPr/>
        </p:nvGrpSpPr>
        <p:grpSpPr>
          <a:xfrm>
            <a:off x="4209249" y="1612842"/>
            <a:ext cx="552549" cy="594498"/>
            <a:chOff x="-1434260" y="-12968698"/>
            <a:chExt cx="1326331" cy="1427023"/>
          </a:xfrm>
        </p:grpSpPr>
        <p:pic>
          <p:nvPicPr>
            <p:cNvPr id="1694" name="Google Shape;1694;p111"/>
            <p:cNvPicPr preferRelativeResize="0"/>
            <p:nvPr/>
          </p:nvPicPr>
          <p:blipFill rotWithShape="1">
            <a:blip r:embed="rId12">
              <a:alphaModFix/>
            </a:blip>
            <a:srcRect l="16501" t="12987" r="19441" b="4551"/>
            <a:stretch/>
          </p:blipFill>
          <p:spPr>
            <a:xfrm flipH="1">
              <a:off x="-1419979" y="-12968698"/>
              <a:ext cx="1185076" cy="142702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5" name="Google Shape;1695;p111"/>
            <p:cNvGrpSpPr/>
            <p:nvPr/>
          </p:nvGrpSpPr>
          <p:grpSpPr>
            <a:xfrm>
              <a:off x="-1434260" y="-12379531"/>
              <a:ext cx="1326331" cy="480176"/>
              <a:chOff x="-335640" y="-10270789"/>
              <a:chExt cx="1195539" cy="432825"/>
            </a:xfrm>
          </p:grpSpPr>
          <p:grpSp>
            <p:nvGrpSpPr>
              <p:cNvPr id="1696" name="Google Shape;1696;p111"/>
              <p:cNvGrpSpPr/>
              <p:nvPr/>
            </p:nvGrpSpPr>
            <p:grpSpPr>
              <a:xfrm>
                <a:off x="-165884" y="-10270789"/>
                <a:ext cx="1025782" cy="382054"/>
                <a:chOff x="-165884" y="-10270789"/>
                <a:chExt cx="1025782" cy="382054"/>
              </a:xfrm>
            </p:grpSpPr>
            <p:pic>
              <p:nvPicPr>
                <p:cNvPr id="1697" name="Google Shape;1697;p111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577596" y="-10220961"/>
                  <a:ext cx="282303" cy="3322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698" name="Google Shape;1698;p111" descr="Resultado de imagen para capital letter a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/>
                <a:stretch/>
              </p:blipFill>
              <p:spPr>
                <a:xfrm flipH="1">
                  <a:off x="-165884" y="-10270789"/>
                  <a:ext cx="223446" cy="3322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699" name="Google Shape;1699;p111" descr="Resultado de imagen para capital letter a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 flipH="1">
                <a:off x="-335640" y="-10170190"/>
                <a:ext cx="223446" cy="3322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700" name="Google Shape;1700;p111" descr="Resultado de imagen para fishing bob png"/>
          <p:cNvPicPr preferRelativeResize="0"/>
          <p:nvPr/>
        </p:nvPicPr>
        <p:blipFill rotWithShape="1">
          <a:blip r:embed="rId15">
            <a:alphaModFix/>
          </a:blip>
          <a:srcRect l="27085" t="25195" r="24572" b="19344"/>
          <a:stretch/>
        </p:blipFill>
        <p:spPr>
          <a:xfrm>
            <a:off x="4184025" y="1047087"/>
            <a:ext cx="552550" cy="633954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18000"/>
              </a:srgbClr>
            </a:outerShdw>
          </a:effectLst>
        </p:spPr>
      </p:pic>
      <p:sp>
        <p:nvSpPr>
          <p:cNvPr id="1701" name="Google Shape;1701;p111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111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111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08" name="Google Shape;1708;p112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709" name="Google Shape;1709;p112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1710" name="Google Shape;1710;p112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11" name="Google Shape;1711;p112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1712" name="Google Shape;1712;p112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1713" name="Google Shape;1713;p112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1714" name="Google Shape;1714;p112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715" name="Google Shape;1715;p112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716" name="Google Shape;1716;p112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717" name="Google Shape;1717;p112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18" name="Google Shape;1718;p112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1719" name="Google Shape;1719;p112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20" name="Google Shape;1720;p112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21" name="Google Shape;1721;p112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1722" name="Google Shape;1722;p112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723" name="Google Shape;1723;p112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1724" name="Google Shape;1724;p112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5" name="Google Shape;1725;p112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6" name="Google Shape;1726;p112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1727" name="Google Shape;1727;p112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28" name="Google Shape;1728;p112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1729" name="Google Shape;1729;p112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1730" name="Google Shape;1730;p112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31" name="Google Shape;1731;p112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732" name="Google Shape;1732;p112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33" name="Google Shape;1733;p112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1734" name="Google Shape;1734;p112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1735" name="Google Shape;1735;p112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36" name="Google Shape;1736;p112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737" name="Google Shape;1737;p112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738" name="Google Shape;1738;p112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1739" name="Google Shape;1739;p112"/>
          <p:cNvGrpSpPr/>
          <p:nvPr/>
        </p:nvGrpSpPr>
        <p:grpSpPr>
          <a:xfrm>
            <a:off x="8025525" y="1037275"/>
            <a:ext cx="888951" cy="707022"/>
            <a:chOff x="-656576" y="-1553885"/>
            <a:chExt cx="1181330" cy="939564"/>
          </a:xfrm>
        </p:grpSpPr>
        <p:pic>
          <p:nvPicPr>
            <p:cNvPr id="1740" name="Google Shape;1740;p112" descr="clipped result image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-656576" y="-1553885"/>
              <a:ext cx="1181330" cy="9395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1" name="Google Shape;1741;p112"/>
            <p:cNvSpPr/>
            <p:nvPr/>
          </p:nvSpPr>
          <p:spPr>
            <a:xfrm>
              <a:off x="-633378" y="-1242102"/>
              <a:ext cx="87300" cy="83400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2" name="Google Shape;1742;p112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112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112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1" name="Google Shape;801;p61"/>
          <p:cNvGrpSpPr/>
          <p:nvPr/>
        </p:nvGrpSpPr>
        <p:grpSpPr>
          <a:xfrm>
            <a:off x="1171988" y="1866898"/>
            <a:ext cx="3192928" cy="2668442"/>
            <a:chOff x="-3811898" y="444373"/>
            <a:chExt cx="3506400" cy="2585700"/>
          </a:xfrm>
        </p:grpSpPr>
        <p:sp>
          <p:nvSpPr>
            <p:cNvPr id="802" name="Google Shape;802;p61"/>
            <p:cNvSpPr/>
            <p:nvPr/>
          </p:nvSpPr>
          <p:spPr>
            <a:xfrm>
              <a:off x="-3811898" y="444373"/>
              <a:ext cx="3506400" cy="25857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3" name="Google Shape;803;p61"/>
            <p:cNvGrpSpPr/>
            <p:nvPr/>
          </p:nvGrpSpPr>
          <p:grpSpPr>
            <a:xfrm>
              <a:off x="-2876086" y="1340926"/>
              <a:ext cx="1634417" cy="1662716"/>
              <a:chOff x="-708549" y="-1479673"/>
              <a:chExt cx="1634417" cy="2633379"/>
            </a:xfrm>
          </p:grpSpPr>
          <p:grpSp>
            <p:nvGrpSpPr>
              <p:cNvPr id="804" name="Google Shape;804;p61"/>
              <p:cNvGrpSpPr/>
              <p:nvPr/>
            </p:nvGrpSpPr>
            <p:grpSpPr>
              <a:xfrm>
                <a:off x="-696683" y="-870783"/>
                <a:ext cx="1622550" cy="2024489"/>
                <a:chOff x="-144233" y="2386767"/>
                <a:chExt cx="1622550" cy="2024489"/>
              </a:xfrm>
            </p:grpSpPr>
            <p:grpSp>
              <p:nvGrpSpPr>
                <p:cNvPr id="805" name="Google Shape;805;p61"/>
                <p:cNvGrpSpPr/>
                <p:nvPr/>
              </p:nvGrpSpPr>
              <p:grpSpPr>
                <a:xfrm rot="-5400000">
                  <a:off x="-41842" y="2891097"/>
                  <a:ext cx="1424641" cy="1615677"/>
                  <a:chOff x="10173493" y="-15665848"/>
                  <a:chExt cx="4433990" cy="5845432"/>
                </a:xfrm>
              </p:grpSpPr>
              <p:pic>
                <p:nvPicPr>
                  <p:cNvPr id="806" name="Google Shape;806;p61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12001541" y="-15665848"/>
                    <a:ext cx="2605942" cy="58342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807" name="Google Shape;807;p61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10173493" y="-15654618"/>
                    <a:ext cx="2625389" cy="58342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808" name="Google Shape;808;p61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243410" y="1999124"/>
                  <a:ext cx="837288" cy="16125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09" name="Google Shape;809;p61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-320906" y="-1867316"/>
                <a:ext cx="837288" cy="16125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810" name="Google Shape;810;p61"/>
          <p:cNvSpPr/>
          <p:nvPr/>
        </p:nvSpPr>
        <p:spPr>
          <a:xfrm rot="10800000" flipH="1">
            <a:off x="4962490" y="1952964"/>
            <a:ext cx="3570600" cy="27399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14288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61"/>
          <p:cNvSpPr txBox="1"/>
          <p:nvPr/>
        </p:nvSpPr>
        <p:spPr>
          <a:xfrm>
            <a:off x="2077039" y="1016100"/>
            <a:ext cx="8022600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700"/>
              <a:t>in</a:t>
            </a:r>
            <a:r>
              <a:rPr lang="en" sz="2700" b="1" u="sng"/>
              <a:t>H</a:t>
            </a:r>
            <a:r>
              <a:rPr lang="en" sz="2700"/>
              <a:t>ibitor </a:t>
            </a:r>
            <a:endParaRPr sz="2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61"/>
          <p:cNvSpPr txBox="1"/>
          <p:nvPr/>
        </p:nvSpPr>
        <p:spPr>
          <a:xfrm>
            <a:off x="5987038" y="1016100"/>
            <a:ext cx="1371294" cy="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700" dirty="0"/>
              <a:t>in</a:t>
            </a:r>
            <a:r>
              <a:rPr lang="en" sz="2700" b="1" u="sng" dirty="0"/>
              <a:t>D</a:t>
            </a:r>
            <a:r>
              <a:rPr lang="en" sz="2700" dirty="0"/>
              <a:t>ucer</a:t>
            </a:r>
            <a:endParaRPr sz="2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61"/>
          <p:cNvSpPr/>
          <p:nvPr/>
        </p:nvSpPr>
        <p:spPr>
          <a:xfrm>
            <a:off x="0" y="0"/>
            <a:ext cx="9144000" cy="7248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61"/>
          <p:cNvSpPr txBox="1"/>
          <p:nvPr/>
        </p:nvSpPr>
        <p:spPr>
          <a:xfrm>
            <a:off x="1105948" y="66000"/>
            <a:ext cx="69321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500">
                <a:solidFill>
                  <a:schemeClr val="lt1"/>
                </a:solidFill>
              </a:rPr>
              <a:t>The 2 Actions</a:t>
            </a:r>
            <a:endParaRPr sz="3500">
              <a:solidFill>
                <a:schemeClr val="lt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0EBD27-4C44-E04C-F38D-7B2007853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038" y="2389863"/>
            <a:ext cx="1462688" cy="146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9" name="Google Shape;1749;p113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750" name="Google Shape;1750;p113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1751" name="Google Shape;1751;p113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2" name="Google Shape;1752;p113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1753" name="Google Shape;1753;p113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1754" name="Google Shape;1754;p113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1755" name="Google Shape;1755;p113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756" name="Google Shape;1756;p113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757" name="Google Shape;1757;p113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758" name="Google Shape;1758;p113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59" name="Google Shape;1759;p113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1760" name="Google Shape;1760;p113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61" name="Google Shape;1761;p113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62" name="Google Shape;1762;p113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1763" name="Google Shape;1763;p113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764" name="Google Shape;1764;p113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1765" name="Google Shape;1765;p113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6" name="Google Shape;1766;p113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7" name="Google Shape;1767;p113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1768" name="Google Shape;1768;p113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69" name="Google Shape;1769;p113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1770" name="Google Shape;1770;p113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1771" name="Google Shape;1771;p113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772" name="Google Shape;1772;p113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773" name="Google Shape;1773;p113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74" name="Google Shape;1774;p113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1775" name="Google Shape;1775;p113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1776" name="Google Shape;1776;p113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77" name="Google Shape;1777;p113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778" name="Google Shape;1778;p113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779" name="Google Shape;1779;p113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1780" name="Google Shape;1780;p113"/>
          <p:cNvGrpSpPr/>
          <p:nvPr/>
        </p:nvGrpSpPr>
        <p:grpSpPr>
          <a:xfrm>
            <a:off x="8025525" y="1037275"/>
            <a:ext cx="888951" cy="707022"/>
            <a:chOff x="-656576" y="-1553885"/>
            <a:chExt cx="1181330" cy="939564"/>
          </a:xfrm>
        </p:grpSpPr>
        <p:pic>
          <p:nvPicPr>
            <p:cNvPr id="1781" name="Google Shape;1781;p113" descr="clipped result image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-656576" y="-1553885"/>
              <a:ext cx="1181330" cy="9395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82" name="Google Shape;1782;p113"/>
            <p:cNvSpPr/>
            <p:nvPr/>
          </p:nvSpPr>
          <p:spPr>
            <a:xfrm>
              <a:off x="-633378" y="-1242102"/>
              <a:ext cx="87300" cy="83400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3" name="Google Shape;1783;p113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1784" name="Google Shape;1784;p113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113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0" name="Google Shape;1790;p114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00FF00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791" name="Google Shape;1791;p114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1792" name="Google Shape;1792;p114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93" name="Google Shape;1793;p114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1794" name="Google Shape;1794;p114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1795" name="Google Shape;1795;p114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1796" name="Google Shape;1796;p114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797" name="Google Shape;1797;p114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798" name="Google Shape;1798;p114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799" name="Google Shape;1799;p114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00" name="Google Shape;1800;p114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1801" name="Google Shape;1801;p114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02" name="Google Shape;1802;p114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03" name="Google Shape;1803;p114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Google Shape;1804;p114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805" name="Google Shape;1805;p114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1806" name="Google Shape;1806;p114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7" name="Google Shape;1807;p114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8" name="Google Shape;1808;p114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1809" name="Google Shape;1809;p114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10" name="Google Shape;1810;p114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1811" name="Google Shape;1811;p114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1812" name="Google Shape;1812;p114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13" name="Google Shape;1813;p114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814" name="Google Shape;1814;p114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15" name="Google Shape;1815;p114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1816" name="Google Shape;1816;p114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1817" name="Google Shape;1817;p114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18" name="Google Shape;1818;p114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819" name="Google Shape;1819;p114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820" name="Google Shape;1820;p114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821" name="Google Shape;1821;p114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grpSp>
        <p:nvGrpSpPr>
          <p:cNvPr id="1822" name="Google Shape;1822;p114"/>
          <p:cNvGrpSpPr/>
          <p:nvPr/>
        </p:nvGrpSpPr>
        <p:grpSpPr>
          <a:xfrm>
            <a:off x="7080935" y="1023308"/>
            <a:ext cx="1976707" cy="781350"/>
            <a:chOff x="659143" y="4134932"/>
            <a:chExt cx="1977695" cy="781741"/>
          </a:xfrm>
        </p:grpSpPr>
        <p:pic>
          <p:nvPicPr>
            <p:cNvPr id="1823" name="Google Shape;1823;p114" descr="clipped result image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 rot="265897">
              <a:off x="1542256" y="4175188"/>
              <a:ext cx="1069089" cy="701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4" name="Google Shape;1824;p114"/>
            <p:cNvSpPr txBox="1"/>
            <p:nvPr/>
          </p:nvSpPr>
          <p:spPr>
            <a:xfrm>
              <a:off x="659143" y="4194657"/>
              <a:ext cx="10386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5" name="Google Shape;1825;p114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114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31" name="Google Shape;1831;p115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00FF00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832" name="Google Shape;1832;p115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1833" name="Google Shape;1833;p115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34" name="Google Shape;1834;p115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1835" name="Google Shape;1835;p115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1836" name="Google Shape;1836;p115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1837" name="Google Shape;1837;p115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838" name="Google Shape;1838;p115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839" name="Google Shape;1839;p115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840" name="Google Shape;1840;p115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41" name="Google Shape;1841;p115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1842" name="Google Shape;1842;p115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43" name="Google Shape;1843;p115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44" name="Google Shape;1844;p115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1845" name="Google Shape;1845;p115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846" name="Google Shape;1846;p115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1847" name="Google Shape;1847;p115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115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9" name="Google Shape;1849;p115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1850" name="Google Shape;1850;p115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51" name="Google Shape;1851;p115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1852" name="Google Shape;1852;p115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1853" name="Google Shape;1853;p115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54" name="Google Shape;1854;p115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855" name="Google Shape;1855;p115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56" name="Google Shape;1856;p115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1857" name="Google Shape;1857;p115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1858" name="Google Shape;1858;p115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59" name="Google Shape;1859;p115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860" name="Google Shape;1860;p115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861" name="Google Shape;1861;p115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1862" name="Google Shape;1862;p115"/>
          <p:cNvGrpSpPr/>
          <p:nvPr/>
        </p:nvGrpSpPr>
        <p:grpSpPr>
          <a:xfrm>
            <a:off x="7908330" y="1055258"/>
            <a:ext cx="1054669" cy="878529"/>
            <a:chOff x="2764580" y="1382962"/>
            <a:chExt cx="835580" cy="696085"/>
          </a:xfrm>
        </p:grpSpPr>
        <p:pic>
          <p:nvPicPr>
            <p:cNvPr id="1863" name="Google Shape;1863;p115" descr="A picture containing vector graphics&#10;&#10;Description automatically generated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 flipH="1">
              <a:off x="2800052" y="1382962"/>
              <a:ext cx="800108" cy="6242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4" name="Google Shape;1864;p115"/>
            <p:cNvSpPr txBox="1"/>
            <p:nvPr/>
          </p:nvSpPr>
          <p:spPr>
            <a:xfrm>
              <a:off x="2764580" y="1901747"/>
              <a:ext cx="825300" cy="1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65" name="Google Shape;1865;p115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1866" name="Google Shape;1866;p115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115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72" name="Google Shape;1872;p116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00FF00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873" name="Google Shape;1873;p116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1874" name="Google Shape;1874;p116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75" name="Google Shape;1875;p116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1876" name="Google Shape;1876;p116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1877" name="Google Shape;1877;p116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1878" name="Google Shape;1878;p116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879" name="Google Shape;1879;p116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880" name="Google Shape;1880;p116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881" name="Google Shape;1881;p116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82" name="Google Shape;1882;p116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1883" name="Google Shape;1883;p116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84" name="Google Shape;1884;p116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85" name="Google Shape;1885;p116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1886" name="Google Shape;1886;p116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887" name="Google Shape;1887;p116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1888" name="Google Shape;1888;p116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9" name="Google Shape;1889;p116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90" name="Google Shape;1890;p116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1891" name="Google Shape;1891;p116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92" name="Google Shape;1892;p116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1893" name="Google Shape;1893;p116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1894" name="Google Shape;1894;p116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895" name="Google Shape;1895;p116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896" name="Google Shape;1896;p116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97" name="Google Shape;1897;p116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1898" name="Google Shape;1898;p116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1899" name="Google Shape;1899;p116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00" name="Google Shape;1900;p116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901" name="Google Shape;1901;p116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902" name="Google Shape;1902;p116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1903" name="Google Shape;1903;p116"/>
          <p:cNvGrpSpPr/>
          <p:nvPr/>
        </p:nvGrpSpPr>
        <p:grpSpPr>
          <a:xfrm>
            <a:off x="7719219" y="1000671"/>
            <a:ext cx="1482566" cy="1204057"/>
            <a:chOff x="4471131" y="1392523"/>
            <a:chExt cx="1149900" cy="933884"/>
          </a:xfrm>
        </p:grpSpPr>
        <p:grpSp>
          <p:nvGrpSpPr>
            <p:cNvPr id="1904" name="Google Shape;1904;p116"/>
            <p:cNvGrpSpPr/>
            <p:nvPr/>
          </p:nvGrpSpPr>
          <p:grpSpPr>
            <a:xfrm>
              <a:off x="4471131" y="1392523"/>
              <a:ext cx="1149900" cy="933884"/>
              <a:chOff x="4471196" y="1356222"/>
              <a:chExt cx="1149900" cy="933884"/>
            </a:xfrm>
          </p:grpSpPr>
          <p:pic>
            <p:nvPicPr>
              <p:cNvPr id="1905" name="Google Shape;1905;p116" descr="A picture containing vector graphics&#10;&#10;Description automatically generated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4623676" y="1356222"/>
                <a:ext cx="825197" cy="6440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06" name="Google Shape;1906;p116"/>
              <p:cNvSpPr txBox="1"/>
              <p:nvPr/>
            </p:nvSpPr>
            <p:spPr>
              <a:xfrm>
                <a:off x="4471196" y="1912106"/>
                <a:ext cx="1149900" cy="37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</a:t>
                </a:r>
                <a:endParaRPr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7" name="Google Shape;1907;p116"/>
            <p:cNvSpPr txBox="1"/>
            <p:nvPr/>
          </p:nvSpPr>
          <p:spPr>
            <a:xfrm>
              <a:off x="4718818" y="1538262"/>
              <a:ext cx="169500" cy="25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8" name="Google Shape;1908;p116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1909" name="Google Shape;1909;p116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116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15" name="Google Shape;1915;p117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00FF00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916" name="Google Shape;1916;p117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1917" name="Google Shape;1917;p117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18" name="Google Shape;1918;p117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1919" name="Google Shape;1919;p117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1920" name="Google Shape;1920;p117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1921" name="Google Shape;1921;p117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922" name="Google Shape;1922;p117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923" name="Google Shape;1923;p117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924" name="Google Shape;1924;p117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25" name="Google Shape;1925;p117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1926" name="Google Shape;1926;p117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27" name="Google Shape;1927;p117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28" name="Google Shape;1928;p117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1929" name="Google Shape;1929;p117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930" name="Google Shape;1930;p117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1931" name="Google Shape;1931;p117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2" name="Google Shape;1932;p117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3" name="Google Shape;1933;p117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1934" name="Google Shape;1934;p117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35" name="Google Shape;1935;p117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1936" name="Google Shape;1936;p117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1937" name="Google Shape;1937;p117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38" name="Google Shape;1938;p117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939" name="Google Shape;1939;p117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40" name="Google Shape;1940;p117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1941" name="Google Shape;1941;p117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1942" name="Google Shape;1942;p117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43" name="Google Shape;1943;p117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944" name="Google Shape;1944;p117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945" name="Google Shape;1945;p117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1946" name="Google Shape;1946;p117"/>
          <p:cNvGrpSpPr/>
          <p:nvPr/>
        </p:nvGrpSpPr>
        <p:grpSpPr>
          <a:xfrm>
            <a:off x="7824089" y="987295"/>
            <a:ext cx="1265728" cy="1076633"/>
            <a:chOff x="-4529616" y="5217984"/>
            <a:chExt cx="1309736" cy="1114066"/>
          </a:xfrm>
        </p:grpSpPr>
        <p:grpSp>
          <p:nvGrpSpPr>
            <p:cNvPr id="1947" name="Google Shape;1947;p117"/>
            <p:cNvGrpSpPr/>
            <p:nvPr/>
          </p:nvGrpSpPr>
          <p:grpSpPr>
            <a:xfrm>
              <a:off x="-4316945" y="5217984"/>
              <a:ext cx="1097064" cy="931650"/>
              <a:chOff x="5152743" y="7793239"/>
              <a:chExt cx="1200289" cy="1019311"/>
            </a:xfrm>
          </p:grpSpPr>
          <p:grpSp>
            <p:nvGrpSpPr>
              <p:cNvPr id="1948" name="Google Shape;1948;p117"/>
              <p:cNvGrpSpPr/>
              <p:nvPr/>
            </p:nvGrpSpPr>
            <p:grpSpPr>
              <a:xfrm>
                <a:off x="5152743" y="7793239"/>
                <a:ext cx="1200289" cy="1019311"/>
                <a:chOff x="8139077" y="8414477"/>
                <a:chExt cx="1200289" cy="1019311"/>
              </a:xfrm>
            </p:grpSpPr>
            <p:grpSp>
              <p:nvGrpSpPr>
                <p:cNvPr id="1949" name="Google Shape;1949;p117"/>
                <p:cNvGrpSpPr/>
                <p:nvPr/>
              </p:nvGrpSpPr>
              <p:grpSpPr>
                <a:xfrm>
                  <a:off x="8139077" y="8493943"/>
                  <a:ext cx="1200289" cy="939845"/>
                  <a:chOff x="6275799" y="8687357"/>
                  <a:chExt cx="1200289" cy="939845"/>
                </a:xfrm>
              </p:grpSpPr>
              <p:grpSp>
                <p:nvGrpSpPr>
                  <p:cNvPr id="1950" name="Google Shape;1950;p117"/>
                  <p:cNvGrpSpPr/>
                  <p:nvPr/>
                </p:nvGrpSpPr>
                <p:grpSpPr>
                  <a:xfrm>
                    <a:off x="6275799" y="8687357"/>
                    <a:ext cx="1200289" cy="939845"/>
                    <a:chOff x="6275799" y="8687357"/>
                    <a:chExt cx="1200289" cy="939845"/>
                  </a:xfrm>
                </p:grpSpPr>
                <p:grpSp>
                  <p:nvGrpSpPr>
                    <p:cNvPr id="1951" name="Google Shape;1951;p117"/>
                    <p:cNvGrpSpPr/>
                    <p:nvPr/>
                  </p:nvGrpSpPr>
                  <p:grpSpPr>
                    <a:xfrm>
                      <a:off x="6275799" y="8687357"/>
                      <a:ext cx="1200289" cy="939845"/>
                      <a:chOff x="6275799" y="8687357"/>
                      <a:chExt cx="1200289" cy="939845"/>
                    </a:xfrm>
                  </p:grpSpPr>
                  <p:pic>
                    <p:nvPicPr>
                      <p:cNvPr id="1952" name="Google Shape;1952;p117" descr="clipped result image"/>
                      <p:cNvPicPr preferRelativeResize="0"/>
                      <p:nvPr/>
                    </p:nvPicPr>
                    <p:blipFill rotWithShape="1">
                      <a:blip r:embed="rId16">
                        <a:alphaModFix/>
                      </a:blip>
                      <a:srcRect l="36926" t="50267" r="39503" b="35036"/>
                      <a:stretch/>
                    </p:blipFill>
                    <p:spPr>
                      <a:xfrm rot="738020">
                        <a:off x="6348548" y="8881311"/>
                        <a:ext cx="937214" cy="551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953" name="Google Shape;1953;p117" descr="clipped result image"/>
                      <p:cNvPicPr preferRelativeResize="0"/>
                      <p:nvPr/>
                    </p:nvPicPr>
                    <p:blipFill rotWithShape="1">
                      <a:blip r:embed="rId17">
                        <a:alphaModFix/>
                      </a:blip>
                      <a:srcRect/>
                      <a:stretch/>
                    </p:blipFill>
                    <p:spPr>
                      <a:xfrm rot="738023">
                        <a:off x="6341143" y="8792925"/>
                        <a:ext cx="1069601" cy="7287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grpSp>
                    <p:nvGrpSpPr>
                      <p:cNvPr id="1954" name="Google Shape;1954;p117"/>
                      <p:cNvGrpSpPr/>
                      <p:nvPr/>
                    </p:nvGrpSpPr>
                    <p:grpSpPr>
                      <a:xfrm>
                        <a:off x="6373127" y="8982629"/>
                        <a:ext cx="193823" cy="178830"/>
                        <a:chOff x="3267951" y="2403909"/>
                        <a:chExt cx="193823" cy="178830"/>
                      </a:xfrm>
                    </p:grpSpPr>
                    <p:pic>
                      <p:nvPicPr>
                        <p:cNvPr id="1955" name="Google Shape;1955;p117" descr="clipped result image"/>
                        <p:cNvPicPr preferRelativeResize="0"/>
                        <p:nvPr/>
                      </p:nvPicPr>
                      <p:blipFill rotWithShape="1">
                        <a:blip r:embed="rId18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3267951" y="2403909"/>
                          <a:ext cx="193823" cy="1788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  <p:pic>
                      <p:nvPicPr>
                        <p:cNvPr id="1956" name="Google Shape;1956;p117" descr="clipped result image"/>
                        <p:cNvPicPr preferRelativeResize="0"/>
                        <p:nvPr/>
                      </p:nvPicPr>
                      <p:blipFill rotWithShape="1">
                        <a:blip r:embed="rId19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3271407" y="2403909"/>
                          <a:ext cx="186910" cy="61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grpSp>
                </p:grpSp>
                <p:pic>
                  <p:nvPicPr>
                    <p:cNvPr id="1957" name="Google Shape;1957;p117" descr="clipped result image"/>
                    <p:cNvPicPr preferRelativeResize="0"/>
                    <p:nvPr/>
                  </p:nvPicPr>
                  <p:blipFill rotWithShape="1">
                    <a:blip r:embed="rId20">
                      <a:alphaModFix/>
                    </a:blip>
                    <a:srcRect t="45452" b="6039"/>
                    <a:stretch/>
                  </p:blipFill>
                  <p:spPr>
                    <a:xfrm rot="282706">
                      <a:off x="6382362" y="9284020"/>
                      <a:ext cx="706239" cy="2538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1958" name="Google Shape;1958;p117" descr="clipped result image"/>
                  <p:cNvPicPr preferRelativeResize="0"/>
                  <p:nvPr/>
                </p:nvPicPr>
                <p:blipFill rotWithShape="1">
                  <a:blip r:embed="rId21">
                    <a:alphaModFix/>
                  </a:blip>
                  <a:srcRect/>
                  <a:stretch/>
                </p:blipFill>
                <p:spPr>
                  <a:xfrm>
                    <a:off x="7094117" y="8730025"/>
                    <a:ext cx="54480" cy="52436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959" name="Google Shape;1959;p117" descr="clipped result image"/>
                <p:cNvPicPr preferRelativeResize="0"/>
                <p:nvPr/>
              </p:nvPicPr>
              <p:blipFill rotWithShape="1">
                <a:blip r:embed="rId22">
                  <a:alphaModFix/>
                </a:blip>
                <a:srcRect/>
                <a:stretch/>
              </p:blipFill>
              <p:spPr>
                <a:xfrm>
                  <a:off x="8318510" y="8414477"/>
                  <a:ext cx="307694" cy="40037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960" name="Google Shape;1960;p117"/>
              <p:cNvGrpSpPr/>
              <p:nvPr/>
            </p:nvGrpSpPr>
            <p:grpSpPr>
              <a:xfrm>
                <a:off x="5222900" y="8128201"/>
                <a:ext cx="229500" cy="224400"/>
                <a:chOff x="5998884" y="6728073"/>
                <a:chExt cx="229500" cy="224400"/>
              </a:xfrm>
            </p:grpSpPr>
            <p:sp>
              <p:nvSpPr>
                <p:cNvPr id="1961" name="Google Shape;1961;p117"/>
                <p:cNvSpPr/>
                <p:nvPr/>
              </p:nvSpPr>
              <p:spPr>
                <a:xfrm>
                  <a:off x="5998884" y="6728073"/>
                  <a:ext cx="229500" cy="224400"/>
                </a:xfrm>
                <a:prstGeom prst="ellipse">
                  <a:avLst/>
                </a:prstGeom>
                <a:solidFill>
                  <a:srgbClr val="3F3F3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962" name="Google Shape;1962;p117"/>
                <p:cNvGrpSpPr/>
                <p:nvPr/>
              </p:nvGrpSpPr>
              <p:grpSpPr>
                <a:xfrm>
                  <a:off x="6006744" y="6741375"/>
                  <a:ext cx="211800" cy="201600"/>
                  <a:chOff x="6104223" y="6691265"/>
                  <a:chExt cx="211800" cy="201600"/>
                </a:xfrm>
              </p:grpSpPr>
              <p:sp>
                <p:nvSpPr>
                  <p:cNvPr id="1963" name="Google Shape;1963;p117"/>
                  <p:cNvSpPr/>
                  <p:nvPr/>
                </p:nvSpPr>
                <p:spPr>
                  <a:xfrm>
                    <a:off x="6104223" y="6691265"/>
                    <a:ext cx="211800" cy="2016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4" name="Google Shape;1964;p117"/>
                  <p:cNvSpPr/>
                  <p:nvPr/>
                </p:nvSpPr>
                <p:spPr>
                  <a:xfrm>
                    <a:off x="6197943" y="6781856"/>
                    <a:ext cx="20700" cy="20400"/>
                  </a:xfrm>
                  <a:prstGeom prst="ellipse">
                    <a:avLst/>
                  </a:prstGeom>
                  <a:solidFill>
                    <a:srgbClr val="3F3F3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965" name="Google Shape;1965;p117"/>
            <p:cNvSpPr txBox="1"/>
            <p:nvPr/>
          </p:nvSpPr>
          <p:spPr>
            <a:xfrm>
              <a:off x="-4529616" y="5951050"/>
              <a:ext cx="12588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66" name="Google Shape;1966;p117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1967" name="Google Shape;1967;p117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8" name="Google Shape;1968;p117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3" name="Google Shape;1973;p118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974" name="Google Shape;1974;p118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1975" name="Google Shape;1975;p118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6" name="Google Shape;1976;p118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1977" name="Google Shape;1977;p118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1978" name="Google Shape;1978;p118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1979" name="Google Shape;1979;p118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980" name="Google Shape;1980;p118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1981" name="Google Shape;1981;p118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982" name="Google Shape;1982;p118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83" name="Google Shape;1983;p118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1984" name="Google Shape;1984;p118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985" name="Google Shape;1985;p118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86" name="Google Shape;1986;p118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1987" name="Google Shape;1987;p118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1988" name="Google Shape;1988;p118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1989" name="Google Shape;1989;p118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0" name="Google Shape;1990;p118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1" name="Google Shape;1991;p118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1992" name="Google Shape;1992;p118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93" name="Google Shape;1993;p118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1994" name="Google Shape;1994;p118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1995" name="Google Shape;1995;p118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996" name="Google Shape;1996;p118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997" name="Google Shape;1997;p118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98" name="Google Shape;1998;p118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1999" name="Google Shape;1999;p118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000" name="Google Shape;2000;p118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01" name="Google Shape;2001;p118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002" name="Google Shape;2002;p118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003" name="Google Shape;2003;p118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004" name="Google Shape;2004;p118"/>
          <p:cNvGrpSpPr/>
          <p:nvPr/>
        </p:nvGrpSpPr>
        <p:grpSpPr>
          <a:xfrm>
            <a:off x="7561791" y="675051"/>
            <a:ext cx="1784541" cy="1373035"/>
            <a:chOff x="-368512" y="8118049"/>
            <a:chExt cx="1776900" cy="1367020"/>
          </a:xfrm>
        </p:grpSpPr>
        <p:grpSp>
          <p:nvGrpSpPr>
            <p:cNvPr id="2005" name="Google Shape;2005;p118"/>
            <p:cNvGrpSpPr/>
            <p:nvPr/>
          </p:nvGrpSpPr>
          <p:grpSpPr>
            <a:xfrm>
              <a:off x="41629" y="8118049"/>
              <a:ext cx="992570" cy="1121737"/>
              <a:chOff x="2455451" y="5579561"/>
              <a:chExt cx="1085963" cy="1227284"/>
            </a:xfrm>
          </p:grpSpPr>
          <p:grpSp>
            <p:nvGrpSpPr>
              <p:cNvPr id="2006" name="Google Shape;2006;p118"/>
              <p:cNvGrpSpPr/>
              <p:nvPr/>
            </p:nvGrpSpPr>
            <p:grpSpPr>
              <a:xfrm>
                <a:off x="2501714" y="6078135"/>
                <a:ext cx="1039699" cy="728710"/>
                <a:chOff x="2450170" y="6130635"/>
                <a:chExt cx="1039699" cy="728710"/>
              </a:xfrm>
            </p:grpSpPr>
            <p:pic>
              <p:nvPicPr>
                <p:cNvPr id="2007" name="Google Shape;2007;p118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l="31346" t="14839" r="44479" b="36491"/>
                <a:stretch/>
              </p:blipFill>
              <p:spPr>
                <a:xfrm>
                  <a:off x="2456871" y="6181505"/>
                  <a:ext cx="940959" cy="58723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08" name="Google Shape;2008;p118" descr="clipped result image"/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/>
                <a:stretch/>
              </p:blipFill>
              <p:spPr>
                <a:xfrm>
                  <a:off x="2450170" y="6130635"/>
                  <a:ext cx="1039699" cy="72871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09" name="Google Shape;2009;p118" descr="Imagen relacionada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 rot="-7531856">
                <a:off x="2520534" y="5816421"/>
                <a:ext cx="903876" cy="62516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010" name="Google Shape;2010;p118"/>
              <p:cNvGrpSpPr/>
              <p:nvPr/>
            </p:nvGrpSpPr>
            <p:grpSpPr>
              <a:xfrm>
                <a:off x="2552279" y="6253491"/>
                <a:ext cx="193823" cy="178830"/>
                <a:chOff x="3267951" y="2403909"/>
                <a:chExt cx="193823" cy="178830"/>
              </a:xfrm>
            </p:grpSpPr>
            <p:pic>
              <p:nvPicPr>
                <p:cNvPr id="2011" name="Google Shape;2011;p118" descr="clipped result image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3267951" y="2403909"/>
                  <a:ext cx="193823" cy="17883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12" name="Google Shape;2012;p118" descr="clipped result image"/>
                <p:cNvPicPr preferRelativeResize="0"/>
                <p:nvPr/>
              </p:nvPicPr>
              <p:blipFill rotWithShape="1">
                <a:blip r:embed="rId20">
                  <a:alphaModFix/>
                </a:blip>
                <a:srcRect/>
                <a:stretch/>
              </p:blipFill>
              <p:spPr>
                <a:xfrm>
                  <a:off x="3271407" y="2403909"/>
                  <a:ext cx="186910" cy="6127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2013" name="Google Shape;2013;p118"/>
            <p:cNvSpPr txBox="1"/>
            <p:nvPr/>
          </p:nvSpPr>
          <p:spPr>
            <a:xfrm>
              <a:off x="-368512" y="9104069"/>
              <a:ext cx="17769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118"/>
            <p:cNvSpPr txBox="1"/>
            <p:nvPr/>
          </p:nvSpPr>
          <p:spPr>
            <a:xfrm>
              <a:off x="297712" y="8779948"/>
              <a:ext cx="297300" cy="2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5" name="Google Shape;2015;p118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016" name="Google Shape;2016;p118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118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22" name="Google Shape;2022;p119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00FF00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023" name="Google Shape;2023;p119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024" name="Google Shape;2024;p119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25" name="Google Shape;2025;p119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026" name="Google Shape;2026;p119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027" name="Google Shape;2027;p119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028" name="Google Shape;2028;p119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029" name="Google Shape;2029;p119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030" name="Google Shape;2030;p119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31" name="Google Shape;2031;p119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032" name="Google Shape;2032;p119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033" name="Google Shape;2033;p119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34" name="Google Shape;2034;p119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35" name="Google Shape;2035;p119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036" name="Google Shape;2036;p119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037" name="Google Shape;2037;p119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038" name="Google Shape;2038;p119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9" name="Google Shape;2039;p119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0" name="Google Shape;2040;p119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041" name="Google Shape;2041;p119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42" name="Google Shape;2042;p119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043" name="Google Shape;2043;p119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044" name="Google Shape;2044;p119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45" name="Google Shape;2045;p119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46" name="Google Shape;2046;p119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047" name="Google Shape;2047;p119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048" name="Google Shape;2048;p119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049" name="Google Shape;2049;p119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50" name="Google Shape;2050;p119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051" name="Google Shape;2051;p119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052" name="Google Shape;2052;p119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053" name="Google Shape;2053;p119"/>
          <p:cNvGrpSpPr/>
          <p:nvPr/>
        </p:nvGrpSpPr>
        <p:grpSpPr>
          <a:xfrm>
            <a:off x="7335636" y="880120"/>
            <a:ext cx="1827982" cy="1323767"/>
            <a:chOff x="3229482" y="1219980"/>
            <a:chExt cx="1509481" cy="1093119"/>
          </a:xfrm>
        </p:grpSpPr>
        <p:grpSp>
          <p:nvGrpSpPr>
            <p:cNvPr id="2054" name="Google Shape;2054;p119"/>
            <p:cNvGrpSpPr/>
            <p:nvPr/>
          </p:nvGrpSpPr>
          <p:grpSpPr>
            <a:xfrm>
              <a:off x="3229482" y="1219980"/>
              <a:ext cx="1379062" cy="773130"/>
              <a:chOff x="5851347" y="8667022"/>
              <a:chExt cx="1899011" cy="1064623"/>
            </a:xfrm>
          </p:grpSpPr>
          <p:grpSp>
            <p:nvGrpSpPr>
              <p:cNvPr id="2055" name="Google Shape;2055;p119"/>
              <p:cNvGrpSpPr/>
              <p:nvPr/>
            </p:nvGrpSpPr>
            <p:grpSpPr>
              <a:xfrm>
                <a:off x="6499679" y="8855063"/>
                <a:ext cx="1250680" cy="876582"/>
                <a:chOff x="8368606" y="8426836"/>
                <a:chExt cx="1250680" cy="876582"/>
              </a:xfrm>
            </p:grpSpPr>
            <p:pic>
              <p:nvPicPr>
                <p:cNvPr id="2056" name="Google Shape;2056;p119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l="9341" r="16699" b="40137"/>
                <a:stretch/>
              </p:blipFill>
              <p:spPr>
                <a:xfrm>
                  <a:off x="8381723" y="8473955"/>
                  <a:ext cx="1110421" cy="78333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57" name="Google Shape;2057;p119" descr="clipped result image"/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/>
                <a:stretch/>
              </p:blipFill>
              <p:spPr>
                <a:xfrm>
                  <a:off x="8368606" y="8426836"/>
                  <a:ext cx="1250680" cy="87658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58" name="Google Shape;2058;p119" descr="Resultado de imagen para laser png"/>
              <p:cNvPicPr preferRelativeResize="0"/>
              <p:nvPr/>
            </p:nvPicPr>
            <p:blipFill rotWithShape="1">
              <a:blip r:embed="rId18">
                <a:alphaModFix/>
              </a:blip>
              <a:srcRect l="30172"/>
              <a:stretch/>
            </p:blipFill>
            <p:spPr>
              <a:xfrm rot="-8481847">
                <a:off x="6091541" y="8918886"/>
                <a:ext cx="903900" cy="2770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59" name="Google Shape;2059;p119" descr="Resultado de imagen para laser png"/>
              <p:cNvPicPr preferRelativeResize="0"/>
              <p:nvPr/>
            </p:nvPicPr>
            <p:blipFill rotWithShape="1">
              <a:blip r:embed="rId18">
                <a:alphaModFix/>
              </a:blip>
              <a:srcRect l="30172"/>
              <a:stretch/>
            </p:blipFill>
            <p:spPr>
              <a:xfrm rot="-10380360">
                <a:off x="5864852" y="9052011"/>
                <a:ext cx="903901" cy="2770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060" name="Google Shape;2060;p119"/>
            <p:cNvGrpSpPr/>
            <p:nvPr/>
          </p:nvGrpSpPr>
          <p:grpSpPr>
            <a:xfrm>
              <a:off x="3466024" y="1585245"/>
              <a:ext cx="1272939" cy="727853"/>
              <a:chOff x="5082019" y="7268021"/>
              <a:chExt cx="1149900" cy="657501"/>
            </a:xfrm>
          </p:grpSpPr>
          <p:sp>
            <p:nvSpPr>
              <p:cNvPr id="2061" name="Google Shape;2061;p119"/>
              <p:cNvSpPr txBox="1"/>
              <p:nvPr/>
            </p:nvSpPr>
            <p:spPr>
              <a:xfrm>
                <a:off x="5082019" y="7547522"/>
                <a:ext cx="1149900" cy="37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119"/>
              <p:cNvSpPr txBox="1"/>
              <p:nvPr/>
            </p:nvSpPr>
            <p:spPr>
              <a:xfrm>
                <a:off x="5386273" y="7268021"/>
                <a:ext cx="519900" cy="27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en" sz="1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*</a:t>
                </a:r>
                <a:endParaRPr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063" name="Google Shape;2063;p119" descr="clipped result image"/>
            <p:cNvPicPr preferRelativeResize="0"/>
            <p:nvPr/>
          </p:nvPicPr>
          <p:blipFill rotWithShape="1">
            <a:blip r:embed="rId19">
              <a:alphaModFix/>
            </a:blip>
            <a:srcRect r="44851"/>
            <a:stretch/>
          </p:blipFill>
          <p:spPr>
            <a:xfrm rot="2734110" flipH="1">
              <a:off x="3858698" y="1562147"/>
              <a:ext cx="128156" cy="2332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64" name="Google Shape;2064;p119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065" name="Google Shape;2065;p119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119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71" name="Google Shape;2071;p120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00FF00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072" name="Google Shape;2072;p120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073" name="Google Shape;2073;p120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74" name="Google Shape;2074;p120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075" name="Google Shape;2075;p120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076" name="Google Shape;2076;p120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077" name="Google Shape;2077;p120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078" name="Google Shape;2078;p120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079" name="Google Shape;2079;p120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80" name="Google Shape;2080;p120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081" name="Google Shape;2081;p120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082" name="Google Shape;2082;p120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83" name="Google Shape;2083;p120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84" name="Google Shape;2084;p120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085" name="Google Shape;2085;p120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086" name="Google Shape;2086;p120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087" name="Google Shape;2087;p120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8" name="Google Shape;2088;p120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9" name="Google Shape;2089;p120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090" name="Google Shape;2090;p120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91" name="Google Shape;2091;p120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092" name="Google Shape;2092;p120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093" name="Google Shape;2093;p120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094" name="Google Shape;2094;p120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95" name="Google Shape;2095;p120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096" name="Google Shape;2096;p120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097" name="Google Shape;2097;p120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098" name="Google Shape;2098;p120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99" name="Google Shape;2099;p120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100" name="Google Shape;2100;p120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101" name="Google Shape;2101;p120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102" name="Google Shape;2102;p120"/>
          <p:cNvGrpSpPr/>
          <p:nvPr/>
        </p:nvGrpSpPr>
        <p:grpSpPr>
          <a:xfrm>
            <a:off x="7712190" y="830607"/>
            <a:ext cx="1374776" cy="1179420"/>
            <a:chOff x="1801912" y="5527720"/>
            <a:chExt cx="1411764" cy="1211153"/>
          </a:xfrm>
        </p:grpSpPr>
        <p:grpSp>
          <p:nvGrpSpPr>
            <p:cNvPr id="2103" name="Google Shape;2103;p120"/>
            <p:cNvGrpSpPr/>
            <p:nvPr/>
          </p:nvGrpSpPr>
          <p:grpSpPr>
            <a:xfrm>
              <a:off x="1801912" y="5527720"/>
              <a:ext cx="1243124" cy="1022864"/>
              <a:chOff x="5973051" y="4349857"/>
              <a:chExt cx="1397240" cy="1149673"/>
            </a:xfrm>
          </p:grpSpPr>
          <p:pic>
            <p:nvPicPr>
              <p:cNvPr id="2104" name="Google Shape;2104;p120" descr="clipped result image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6404358" y="4677863"/>
                <a:ext cx="965933" cy="7975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05" name="Google Shape;2105;p120" descr="clipped result image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 rot="2223335">
                <a:off x="6151114" y="4498611"/>
                <a:ext cx="779305" cy="85216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06" name="Google Shape;2106;p120"/>
            <p:cNvSpPr txBox="1"/>
            <p:nvPr/>
          </p:nvSpPr>
          <p:spPr>
            <a:xfrm>
              <a:off x="1859176" y="6357873"/>
              <a:ext cx="13545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07" name="Google Shape;2107;p120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108" name="Google Shape;2108;p120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120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14" name="Google Shape;2114;p121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00FF00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115" name="Google Shape;2115;p121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116" name="Google Shape;2116;p121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7" name="Google Shape;2117;p121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118" name="Google Shape;2118;p121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119" name="Google Shape;2119;p121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120" name="Google Shape;2120;p121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121" name="Google Shape;2121;p121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122" name="Google Shape;2122;p121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123" name="Google Shape;2123;p121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124" name="Google Shape;2124;p121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125" name="Google Shape;2125;p121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26" name="Google Shape;2126;p121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27" name="Google Shape;2127;p121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128" name="Google Shape;2128;p121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129" name="Google Shape;2129;p121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130" name="Google Shape;2130;p121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" name="Google Shape;2131;p121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32" name="Google Shape;2132;p121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133" name="Google Shape;2133;p121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34" name="Google Shape;2134;p121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135" name="Google Shape;2135;p121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136" name="Google Shape;2136;p121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37" name="Google Shape;2137;p121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138" name="Google Shape;2138;p121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139" name="Google Shape;2139;p121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140" name="Google Shape;2140;p121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141" name="Google Shape;2141;p121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2" name="Google Shape;2142;p121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143" name="Google Shape;2143;p121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144" name="Google Shape;2144;p121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145" name="Google Shape;2145;p121"/>
          <p:cNvGrpSpPr/>
          <p:nvPr/>
        </p:nvGrpSpPr>
        <p:grpSpPr>
          <a:xfrm>
            <a:off x="7011860" y="1045916"/>
            <a:ext cx="2659903" cy="1097341"/>
            <a:chOff x="1857592" y="6081066"/>
            <a:chExt cx="2188500" cy="868837"/>
          </a:xfrm>
        </p:grpSpPr>
        <p:grpSp>
          <p:nvGrpSpPr>
            <p:cNvPr id="2146" name="Google Shape;2146;p121"/>
            <p:cNvGrpSpPr/>
            <p:nvPr/>
          </p:nvGrpSpPr>
          <p:grpSpPr>
            <a:xfrm>
              <a:off x="2535368" y="6081066"/>
              <a:ext cx="946158" cy="588811"/>
              <a:chOff x="5761871" y="3957223"/>
              <a:chExt cx="1798096" cy="1118987"/>
            </a:xfrm>
          </p:grpSpPr>
          <p:grpSp>
            <p:nvGrpSpPr>
              <p:cNvPr id="2147" name="Google Shape;2147;p121"/>
              <p:cNvGrpSpPr/>
              <p:nvPr/>
            </p:nvGrpSpPr>
            <p:grpSpPr>
              <a:xfrm>
                <a:off x="5761871" y="4129532"/>
                <a:ext cx="1798096" cy="842998"/>
                <a:chOff x="5831616" y="3983281"/>
                <a:chExt cx="1580188" cy="839055"/>
              </a:xfrm>
            </p:grpSpPr>
            <p:grpSp>
              <p:nvGrpSpPr>
                <p:cNvPr id="2148" name="Google Shape;2148;p121"/>
                <p:cNvGrpSpPr/>
                <p:nvPr/>
              </p:nvGrpSpPr>
              <p:grpSpPr>
                <a:xfrm>
                  <a:off x="5868637" y="3983281"/>
                  <a:ext cx="1543167" cy="839055"/>
                  <a:chOff x="3653037" y="6482496"/>
                  <a:chExt cx="2144181" cy="1202428"/>
                </a:xfrm>
              </p:grpSpPr>
              <p:grpSp>
                <p:nvGrpSpPr>
                  <p:cNvPr id="2149" name="Google Shape;2149;p121"/>
                  <p:cNvGrpSpPr/>
                  <p:nvPr/>
                </p:nvGrpSpPr>
                <p:grpSpPr>
                  <a:xfrm>
                    <a:off x="3656384" y="6482496"/>
                    <a:ext cx="2140834" cy="1202428"/>
                    <a:chOff x="3656384" y="5796696"/>
                    <a:chExt cx="2140834" cy="1202428"/>
                  </a:xfrm>
                </p:grpSpPr>
                <p:pic>
                  <p:nvPicPr>
                    <p:cNvPr id="2150" name="Google Shape;2150;p121" descr="clipped result image"/>
                    <p:cNvPicPr preferRelativeResize="0"/>
                    <p:nvPr/>
                  </p:nvPicPr>
                  <p:blipFill rotWithShape="1">
                    <a:blip r:embed="rId16">
                      <a:alphaModFix/>
                    </a:blip>
                    <a:srcRect/>
                    <a:stretch/>
                  </p:blipFill>
                  <p:spPr>
                    <a:xfrm rot="5521721">
                      <a:off x="4162442" y="5346813"/>
                      <a:ext cx="1128719" cy="21021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57150" dist="19050" dir="5400000" algn="bl" rotWithShape="0">
                        <a:srgbClr val="000000">
                          <a:alpha val="49800"/>
                        </a:srgbClr>
                      </a:outerShdw>
                    </a:effectLst>
                  </p:spPr>
                </p:pic>
                <p:pic>
                  <p:nvPicPr>
                    <p:cNvPr id="2151" name="Google Shape;2151;p121" descr="clipped result image"/>
                    <p:cNvPicPr preferRelativeResize="0"/>
                    <p:nvPr/>
                  </p:nvPicPr>
                  <p:blipFill rotWithShape="1">
                    <a:blip r:embed="rId17">
                      <a:alphaModFix/>
                    </a:blip>
                    <a:srcRect/>
                    <a:stretch/>
                  </p:blipFill>
                  <p:spPr>
                    <a:xfrm>
                      <a:off x="3905250" y="6006278"/>
                      <a:ext cx="327950" cy="3472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57150" dist="19050" dir="5400000" algn="bl" rotWithShape="0">
                        <a:srgbClr val="000000">
                          <a:alpha val="49800"/>
                        </a:srgbClr>
                      </a:outerShdw>
                    </a:effectLst>
                  </p:spPr>
                </p:pic>
              </p:grpSp>
              <p:pic>
                <p:nvPicPr>
                  <p:cNvPr id="2152" name="Google Shape;2152;p121" descr="clipped result image"/>
                  <p:cNvPicPr preferRelativeResize="0"/>
                  <p:nvPr/>
                </p:nvPicPr>
                <p:blipFill rotWithShape="1">
                  <a:blip r:embed="rId18">
                    <a:alphaModFix/>
                  </a:blip>
                  <a:srcRect t="34108" b="34194"/>
                  <a:stretch/>
                </p:blipFill>
                <p:spPr>
                  <a:xfrm rot="185515">
                    <a:off x="3660989" y="7093020"/>
                    <a:ext cx="761972" cy="3154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153" name="Google Shape;2153;p121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5831616" y="4408761"/>
                  <a:ext cx="65687" cy="1861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154" name="Google Shape;2154;p121" descr="clipped result image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 rot="215191">
                <a:off x="6309918" y="4736797"/>
                <a:ext cx="632471" cy="31994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55" name="Google Shape;2155;p121" descr="clipped result image"/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 rot="318884">
                <a:off x="6151568" y="3997415"/>
                <a:ext cx="885709" cy="38522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56" name="Google Shape;2156;p121"/>
            <p:cNvSpPr txBox="1"/>
            <p:nvPr/>
          </p:nvSpPr>
          <p:spPr>
            <a:xfrm>
              <a:off x="1857592" y="6568903"/>
              <a:ext cx="2188500" cy="3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57" name="Google Shape;2157;p121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158" name="Google Shape;2158;p121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9" name="Google Shape;2159;p121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64" name="Google Shape;2164;p122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rgbClr val="00FF00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165" name="Google Shape;2165;p122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166" name="Google Shape;2166;p122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67" name="Google Shape;2167;p122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168" name="Google Shape;2168;p122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169" name="Google Shape;2169;p122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170" name="Google Shape;2170;p122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171" name="Google Shape;2171;p122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172" name="Google Shape;2172;p122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173" name="Google Shape;2173;p122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174" name="Google Shape;2174;p122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175" name="Google Shape;2175;p122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76" name="Google Shape;2176;p122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77" name="Google Shape;2177;p122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178" name="Google Shape;2178;p122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179" name="Google Shape;2179;p122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180" name="Google Shape;2180;p122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1" name="Google Shape;2181;p122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2" name="Google Shape;2182;p122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183" name="Google Shape;2183;p122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84" name="Google Shape;2184;p122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185" name="Google Shape;2185;p122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186" name="Google Shape;2186;p122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187" name="Google Shape;2187;p122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188" name="Google Shape;2188;p122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189" name="Google Shape;2189;p122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190" name="Google Shape;2190;p122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191" name="Google Shape;2191;p122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92" name="Google Shape;2192;p122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193" name="Google Shape;2193;p122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194" name="Google Shape;2194;p122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195" name="Google Shape;2195;p122"/>
          <p:cNvGrpSpPr/>
          <p:nvPr/>
        </p:nvGrpSpPr>
        <p:grpSpPr>
          <a:xfrm>
            <a:off x="7541055" y="1097459"/>
            <a:ext cx="1778507" cy="836076"/>
            <a:chOff x="2198422" y="6007379"/>
            <a:chExt cx="1539300" cy="723625"/>
          </a:xfrm>
        </p:grpSpPr>
        <p:grpSp>
          <p:nvGrpSpPr>
            <p:cNvPr id="2196" name="Google Shape;2196;p122"/>
            <p:cNvGrpSpPr/>
            <p:nvPr/>
          </p:nvGrpSpPr>
          <p:grpSpPr>
            <a:xfrm flipH="1">
              <a:off x="2457713" y="6007379"/>
              <a:ext cx="1055513" cy="520234"/>
              <a:chOff x="5970319" y="8833160"/>
              <a:chExt cx="1562103" cy="746712"/>
            </a:xfrm>
          </p:grpSpPr>
          <p:grpSp>
            <p:nvGrpSpPr>
              <p:cNvPr id="2197" name="Google Shape;2197;p122"/>
              <p:cNvGrpSpPr/>
              <p:nvPr/>
            </p:nvGrpSpPr>
            <p:grpSpPr>
              <a:xfrm>
                <a:off x="5970319" y="8833160"/>
                <a:ext cx="1562103" cy="746712"/>
                <a:chOff x="5984127" y="7463878"/>
                <a:chExt cx="1562103" cy="746712"/>
              </a:xfrm>
            </p:grpSpPr>
            <p:pic>
              <p:nvPicPr>
                <p:cNvPr id="2198" name="Google Shape;2198;p122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/>
                <a:stretch/>
              </p:blipFill>
              <p:spPr>
                <a:xfrm rot="10800000">
                  <a:off x="6482907" y="7596219"/>
                  <a:ext cx="779291" cy="53671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2199" name="Google Shape;2199;p122"/>
                <p:cNvGrpSpPr/>
                <p:nvPr/>
              </p:nvGrpSpPr>
              <p:grpSpPr>
                <a:xfrm>
                  <a:off x="5984127" y="7463878"/>
                  <a:ext cx="1562103" cy="746712"/>
                  <a:chOff x="5984127" y="8501342"/>
                  <a:chExt cx="1562103" cy="746712"/>
                </a:xfrm>
              </p:grpSpPr>
              <p:grpSp>
                <p:nvGrpSpPr>
                  <p:cNvPr id="2200" name="Google Shape;2200;p122"/>
                  <p:cNvGrpSpPr/>
                  <p:nvPr/>
                </p:nvGrpSpPr>
                <p:grpSpPr>
                  <a:xfrm>
                    <a:off x="5984127" y="8609919"/>
                    <a:ext cx="1313334" cy="638135"/>
                    <a:chOff x="5655873" y="7214651"/>
                    <a:chExt cx="1313334" cy="638135"/>
                  </a:xfrm>
                </p:grpSpPr>
                <p:pic>
                  <p:nvPicPr>
                    <p:cNvPr id="2201" name="Google Shape;2201;p122" descr="clipped result image"/>
                    <p:cNvPicPr preferRelativeResize="0"/>
                    <p:nvPr/>
                  </p:nvPicPr>
                  <p:blipFill rotWithShape="1">
                    <a:blip r:embed="rId17">
                      <a:alphaModFix/>
                    </a:blip>
                    <a:srcRect t="12426" r="25661"/>
                    <a:stretch/>
                  </p:blipFill>
                  <p:spPr>
                    <a:xfrm flipH="1">
                      <a:off x="6149184" y="7214651"/>
                      <a:ext cx="820023" cy="63813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2202" name="Google Shape;2202;p122" descr="A picture containing animal&#10;&#10;Description automatically generated"/>
                    <p:cNvPicPr preferRelativeResize="0"/>
                    <p:nvPr/>
                  </p:nvPicPr>
                  <p:blipFill rotWithShape="1">
                    <a:blip r:embed="rId18">
                      <a:alphaModFix/>
                    </a:blip>
                    <a:srcRect l="73738" t="49276" b="23515"/>
                    <a:stretch/>
                  </p:blipFill>
                  <p:spPr>
                    <a:xfrm flipH="1">
                      <a:off x="5655873" y="7306789"/>
                      <a:ext cx="500324" cy="33811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2203" name="Google Shape;2203;p122" descr="clipped result image"/>
                  <p:cNvPicPr preferRelativeResize="0"/>
                  <p:nvPr/>
                </p:nvPicPr>
                <p:blipFill rotWithShape="1">
                  <a:blip r:embed="rId19">
                    <a:alphaModFix/>
                  </a:blip>
                  <a:srcRect t="54252"/>
                  <a:stretch/>
                </p:blipFill>
                <p:spPr>
                  <a:xfrm flipH="1">
                    <a:off x="6441153" y="8956328"/>
                    <a:ext cx="673165" cy="29172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04" name="Google Shape;2204;p122" descr="clipped result image"/>
                  <p:cNvPicPr preferRelativeResize="0"/>
                  <p:nvPr/>
                </p:nvPicPr>
                <p:blipFill rotWithShape="1">
                  <a:blip r:embed="rId19">
                    <a:alphaModFix/>
                  </a:blip>
                  <a:srcRect b="48411"/>
                  <a:stretch/>
                </p:blipFill>
                <p:spPr>
                  <a:xfrm rot="-310496" flipH="1">
                    <a:off x="6446633" y="8530376"/>
                    <a:ext cx="658329" cy="32173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grpSp>
                <p:nvGrpSpPr>
                  <p:cNvPr id="2205" name="Google Shape;2205;p122"/>
                  <p:cNvGrpSpPr/>
                  <p:nvPr/>
                </p:nvGrpSpPr>
                <p:grpSpPr>
                  <a:xfrm>
                    <a:off x="6768426" y="8537175"/>
                    <a:ext cx="777804" cy="638134"/>
                    <a:chOff x="6302808" y="6949821"/>
                    <a:chExt cx="777804" cy="638134"/>
                  </a:xfrm>
                </p:grpSpPr>
                <p:pic>
                  <p:nvPicPr>
                    <p:cNvPr id="2206" name="Google Shape;2206;p122" descr="clipped result image"/>
                    <p:cNvPicPr preferRelativeResize="0"/>
                    <p:nvPr/>
                  </p:nvPicPr>
                  <p:blipFill rotWithShape="1">
                    <a:blip r:embed="rId20">
                      <a:alphaModFix/>
                    </a:blip>
                    <a:srcRect/>
                    <a:stretch/>
                  </p:blipFill>
                  <p:spPr>
                    <a:xfrm rot="380224">
                      <a:off x="6331628" y="6987849"/>
                      <a:ext cx="720164" cy="56207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grpSp>
                  <p:nvGrpSpPr>
                    <p:cNvPr id="2207" name="Google Shape;2207;p122"/>
                    <p:cNvGrpSpPr/>
                    <p:nvPr/>
                  </p:nvGrpSpPr>
                  <p:grpSpPr>
                    <a:xfrm>
                      <a:off x="6575518" y="7068317"/>
                      <a:ext cx="232500" cy="227100"/>
                      <a:chOff x="7202707" y="8115258"/>
                      <a:chExt cx="232500" cy="227100"/>
                    </a:xfrm>
                  </p:grpSpPr>
                  <p:sp>
                    <p:nvSpPr>
                      <p:cNvPr id="2208" name="Google Shape;2208;p122"/>
                      <p:cNvSpPr/>
                      <p:nvPr/>
                    </p:nvSpPr>
                    <p:spPr>
                      <a:xfrm>
                        <a:off x="7202707" y="8115258"/>
                        <a:ext cx="232500" cy="227100"/>
                      </a:xfrm>
                      <a:prstGeom prst="ellipse">
                        <a:avLst/>
                      </a:prstGeom>
                      <a:solidFill>
                        <a:srgbClr val="3F3F3F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grpSp>
                    <p:nvGrpSpPr>
                      <p:cNvPr id="2209" name="Google Shape;2209;p122"/>
                      <p:cNvGrpSpPr/>
                      <p:nvPr/>
                    </p:nvGrpSpPr>
                    <p:grpSpPr>
                      <a:xfrm>
                        <a:off x="7210081" y="8118217"/>
                        <a:ext cx="214800" cy="204300"/>
                        <a:chOff x="6985661" y="8652292"/>
                        <a:chExt cx="214800" cy="204300"/>
                      </a:xfrm>
                    </p:grpSpPr>
                    <p:sp>
                      <p:nvSpPr>
                        <p:cNvPr id="2210" name="Google Shape;2210;p122"/>
                        <p:cNvSpPr/>
                        <p:nvPr/>
                      </p:nvSpPr>
                      <p:spPr>
                        <a:xfrm>
                          <a:off x="6985661" y="8652292"/>
                          <a:ext cx="214800" cy="204300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ctr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FFFFFF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211" name="Google Shape;2211;p122"/>
                        <p:cNvSpPr/>
                        <p:nvPr/>
                      </p:nvSpPr>
                      <p:spPr>
                        <a:xfrm>
                          <a:off x="7080612" y="8744072"/>
                          <a:ext cx="21000" cy="20700"/>
                        </a:xfrm>
                        <a:prstGeom prst="ellipse">
                          <a:avLst/>
                        </a:prstGeom>
                        <a:solidFill>
                          <a:srgbClr val="3F3F3F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45700" rIns="91425" bIns="45700" anchor="ctr" anchorCtr="0">
                          <a:noAutofit/>
                        </a:bodyPr>
                        <a:lstStyle/>
                        <a:p>
                          <a:pPr marL="0" marR="0" lvl="0" indent="0" algn="ctr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FFFFFF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</p:grpSp>
          <p:pic>
            <p:nvPicPr>
              <p:cNvPr id="2212" name="Google Shape;2212;p122" descr="clipped result image"/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6481982" y="9173476"/>
                <a:ext cx="251320" cy="1207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13" name="Google Shape;2213;p122"/>
            <p:cNvSpPr txBox="1"/>
            <p:nvPr/>
          </p:nvSpPr>
          <p:spPr>
            <a:xfrm>
              <a:off x="2198422" y="6465804"/>
              <a:ext cx="1539300" cy="26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4" name="Google Shape;2214;p122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215" name="Google Shape;2215;p122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6" name="Google Shape;2216;p122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36"/>
          <p:cNvGrpSpPr/>
          <p:nvPr/>
        </p:nvGrpSpPr>
        <p:grpSpPr>
          <a:xfrm>
            <a:off x="1886987" y="1386629"/>
            <a:ext cx="2266186" cy="1893767"/>
            <a:chOff x="-3811898" y="296698"/>
            <a:chExt cx="3506400" cy="2585700"/>
          </a:xfrm>
        </p:grpSpPr>
        <p:sp>
          <p:nvSpPr>
            <p:cNvPr id="279" name="Google Shape;279;p36"/>
            <p:cNvSpPr/>
            <p:nvPr/>
          </p:nvSpPr>
          <p:spPr>
            <a:xfrm>
              <a:off x="-3811898" y="296698"/>
              <a:ext cx="3506400" cy="25857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0" name="Google Shape;280;p36"/>
            <p:cNvGrpSpPr/>
            <p:nvPr/>
          </p:nvGrpSpPr>
          <p:grpSpPr>
            <a:xfrm>
              <a:off x="-2876086" y="1193251"/>
              <a:ext cx="1634417" cy="1662716"/>
              <a:chOff x="-708549" y="-1713557"/>
              <a:chExt cx="1634417" cy="2633379"/>
            </a:xfrm>
          </p:grpSpPr>
          <p:grpSp>
            <p:nvGrpSpPr>
              <p:cNvPr id="281" name="Google Shape;281;p36"/>
              <p:cNvGrpSpPr/>
              <p:nvPr/>
            </p:nvGrpSpPr>
            <p:grpSpPr>
              <a:xfrm>
                <a:off x="-696683" y="-1104667"/>
                <a:ext cx="1622550" cy="2024489"/>
                <a:chOff x="-144233" y="2152883"/>
                <a:chExt cx="1622550" cy="2024489"/>
              </a:xfrm>
            </p:grpSpPr>
            <p:grpSp>
              <p:nvGrpSpPr>
                <p:cNvPr id="282" name="Google Shape;282;p36"/>
                <p:cNvGrpSpPr/>
                <p:nvPr/>
              </p:nvGrpSpPr>
              <p:grpSpPr>
                <a:xfrm rot="-5400000">
                  <a:off x="-41842" y="2657213"/>
                  <a:ext cx="1424641" cy="1615677"/>
                  <a:chOff x="10901423" y="-15665848"/>
                  <a:chExt cx="4433990" cy="5845432"/>
                </a:xfrm>
              </p:grpSpPr>
              <p:pic>
                <p:nvPicPr>
                  <p:cNvPr id="283" name="Google Shape;283;p36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12729472" y="-15665848"/>
                    <a:ext cx="2605942" cy="58342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4" name="Google Shape;284;p36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10901423" y="-15654618"/>
                    <a:ext cx="2625389" cy="58342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85" name="Google Shape;285;p36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243410" y="1765240"/>
                  <a:ext cx="837288" cy="16125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86" name="Google Shape;286;p36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-320906" y="-2101200"/>
                <a:ext cx="837288" cy="16125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87" name="Google Shape;287;p36"/>
          <p:cNvSpPr/>
          <p:nvPr/>
        </p:nvSpPr>
        <p:spPr>
          <a:xfrm rot="10800000" flipH="1">
            <a:off x="4547754" y="1447715"/>
            <a:ext cx="2534100" cy="1944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14288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6"/>
          <p:cNvSpPr txBox="1"/>
          <p:nvPr/>
        </p:nvSpPr>
        <p:spPr>
          <a:xfrm>
            <a:off x="2274134" y="726315"/>
            <a:ext cx="56940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/>
              <a:t>in</a:t>
            </a:r>
            <a:r>
              <a:rPr lang="en" sz="2800" b="1" u="sng"/>
              <a:t>H</a:t>
            </a:r>
            <a:r>
              <a:rPr lang="en" sz="2800"/>
              <a:t>ibition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6"/>
          <p:cNvSpPr txBox="1"/>
          <p:nvPr/>
        </p:nvSpPr>
        <p:spPr>
          <a:xfrm>
            <a:off x="4964457" y="742189"/>
            <a:ext cx="19233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/>
              <a:t>in</a:t>
            </a:r>
            <a:r>
              <a:rPr lang="en" sz="2800" b="1" u="sng"/>
              <a:t>D</a:t>
            </a:r>
            <a:r>
              <a:rPr lang="en" sz="2800"/>
              <a:t>uction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6"/>
          <p:cNvSpPr txBox="1"/>
          <p:nvPr/>
        </p:nvSpPr>
        <p:spPr>
          <a:xfrm>
            <a:off x="5226806" y="3403166"/>
            <a:ext cx="26625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own </a:t>
            </a:r>
            <a:r>
              <a:rPr lang="en" sz="2400"/>
              <a:t>&amp;</a:t>
            </a: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elayed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36"/>
          <p:cNvSpPr txBox="1"/>
          <p:nvPr/>
        </p:nvSpPr>
        <p:spPr>
          <a:xfrm>
            <a:off x="2431347" y="3387291"/>
            <a:ext cx="26556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igh </a:t>
            </a:r>
            <a:r>
              <a:rPr lang="en" sz="2400"/>
              <a:t>&amp;</a:t>
            </a:r>
            <a:endParaRPr sz="2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urried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1C530-A2C8-0F90-E5CE-DFE6B0498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343" y="1906051"/>
            <a:ext cx="854922" cy="85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21" name="Google Shape;2221;p123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222" name="Google Shape;2222;p123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223" name="Google Shape;2223;p123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24" name="Google Shape;2224;p123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225" name="Google Shape;2225;p123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226" name="Google Shape;2226;p123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227" name="Google Shape;2227;p123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28" name="Google Shape;2228;p123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229" name="Google Shape;2229;p123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230" name="Google Shape;2230;p123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31" name="Google Shape;2231;p123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232" name="Google Shape;2232;p123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33" name="Google Shape;2233;p123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34" name="Google Shape;2234;p123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235" name="Google Shape;2235;p123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236" name="Google Shape;2236;p123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237" name="Google Shape;2237;p123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8" name="Google Shape;2238;p123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39" name="Google Shape;2239;p123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240" name="Google Shape;2240;p123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41" name="Google Shape;2241;p123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242" name="Google Shape;2242;p123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243" name="Google Shape;2243;p123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44" name="Google Shape;2244;p123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245" name="Google Shape;2245;p123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46" name="Google Shape;2246;p123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247" name="Google Shape;2247;p123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248" name="Google Shape;2248;p123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49" name="Google Shape;2249;p123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250" name="Google Shape;2250;p123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251" name="Google Shape;2251;p123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252" name="Google Shape;2252;p123" descr="clipped result image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437261">
            <a:off x="7862769" y="897331"/>
            <a:ext cx="1128836" cy="839638"/>
          </a:xfrm>
          <a:prstGeom prst="rect">
            <a:avLst/>
          </a:prstGeom>
          <a:noFill/>
          <a:ln>
            <a:noFill/>
          </a:ln>
        </p:spPr>
      </p:pic>
      <p:sp>
        <p:nvSpPr>
          <p:cNvPr id="2253" name="Google Shape;2253;p123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254" name="Google Shape;2254;p123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123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0" name="Google Shape;2260;p124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261" name="Google Shape;2261;p124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262" name="Google Shape;2262;p124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63" name="Google Shape;2263;p124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264" name="Google Shape;2264;p124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265" name="Google Shape;2265;p124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266" name="Google Shape;2266;p124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267" name="Google Shape;2267;p124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268" name="Google Shape;2268;p124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269" name="Google Shape;2269;p124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70" name="Google Shape;2270;p124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271" name="Google Shape;2271;p124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72" name="Google Shape;2272;p124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73" name="Google Shape;2273;p124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274" name="Google Shape;2274;p124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275" name="Google Shape;2275;p124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highlight>
                  <a:srgbClr val="00FF00"/>
                </a:highlight>
              </a:rPr>
              <a:t>Lemborexant</a:t>
            </a:r>
            <a:endParaRPr sz="1200" b="1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276" name="Google Shape;2276;p124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7" name="Google Shape;2277;p124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8" name="Google Shape;2278;p124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279" name="Google Shape;2279;p124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80" name="Google Shape;2280;p124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281" name="Google Shape;2281;p124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282" name="Google Shape;2282;p124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283" name="Google Shape;2283;p124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284" name="Google Shape;2284;p124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285" name="Google Shape;2285;p124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286" name="Google Shape;2286;p124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287" name="Google Shape;2287;p124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288" name="Google Shape;2288;p124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289" name="Google Shape;2289;p124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290" name="Google Shape;2290;p124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291" name="Google Shape;2291;p124"/>
          <p:cNvGrpSpPr/>
          <p:nvPr/>
        </p:nvGrpSpPr>
        <p:grpSpPr>
          <a:xfrm>
            <a:off x="7639492" y="1028681"/>
            <a:ext cx="1753092" cy="781346"/>
            <a:chOff x="6414481" y="4736916"/>
            <a:chExt cx="1504800" cy="670683"/>
          </a:xfrm>
        </p:grpSpPr>
        <p:grpSp>
          <p:nvGrpSpPr>
            <p:cNvPr id="2292" name="Google Shape;2292;p124"/>
            <p:cNvGrpSpPr/>
            <p:nvPr/>
          </p:nvGrpSpPr>
          <p:grpSpPr>
            <a:xfrm>
              <a:off x="6414481" y="4736916"/>
              <a:ext cx="1504800" cy="670683"/>
              <a:chOff x="6414481" y="4584516"/>
              <a:chExt cx="1504800" cy="670683"/>
            </a:xfrm>
          </p:grpSpPr>
          <p:grpSp>
            <p:nvGrpSpPr>
              <p:cNvPr id="2293" name="Google Shape;2293;p124"/>
              <p:cNvGrpSpPr/>
              <p:nvPr/>
            </p:nvGrpSpPr>
            <p:grpSpPr>
              <a:xfrm>
                <a:off x="6697893" y="4584516"/>
                <a:ext cx="915111" cy="559606"/>
                <a:chOff x="4002290" y="6284761"/>
                <a:chExt cx="2157264" cy="1319204"/>
              </a:xfrm>
            </p:grpSpPr>
            <p:pic>
              <p:nvPicPr>
                <p:cNvPr id="2294" name="Google Shape;2294;p124" descr="clipped result image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/>
                <a:stretch/>
              </p:blipFill>
              <p:spPr>
                <a:xfrm rot="-247949">
                  <a:off x="4250250" y="6350558"/>
                  <a:ext cx="1868943" cy="118761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25400" dist="12700" dir="5400000" sx="96000" sy="96000" algn="t" rotWithShape="0">
                    <a:srgbClr val="000000">
                      <a:alpha val="43920"/>
                    </a:srgbClr>
                  </a:outerShdw>
                </a:effectLst>
              </p:spPr>
            </p:pic>
            <p:pic>
              <p:nvPicPr>
                <p:cNvPr id="2295" name="Google Shape;2295;p124" descr="clipped result image"/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/>
                <a:stretch/>
              </p:blipFill>
              <p:spPr>
                <a:xfrm rot="63156" flipH="1">
                  <a:off x="4012954" y="6401345"/>
                  <a:ext cx="1159355" cy="117159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5400000" algn="t" rotWithShape="0">
                    <a:srgbClr val="000000">
                      <a:alpha val="40000"/>
                    </a:srgbClr>
                  </a:outerShdw>
                </a:effectLst>
              </p:spPr>
            </p:pic>
          </p:grpSp>
          <p:sp>
            <p:nvSpPr>
              <p:cNvPr id="2296" name="Google Shape;2296;p124"/>
              <p:cNvSpPr txBox="1"/>
              <p:nvPr/>
            </p:nvSpPr>
            <p:spPr>
              <a:xfrm>
                <a:off x="6414481" y="5085099"/>
                <a:ext cx="1504800" cy="17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7" name="Google Shape;2297;p124"/>
            <p:cNvSpPr txBox="1"/>
            <p:nvPr/>
          </p:nvSpPr>
          <p:spPr>
            <a:xfrm>
              <a:off x="7094474" y="4862438"/>
              <a:ext cx="4047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98" name="Google Shape;2298;p124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299" name="Google Shape;2299;p124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0" name="Google Shape;2300;p124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5" name="Google Shape;2305;p125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306" name="Google Shape;2306;p125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307" name="Google Shape;2307;p125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08" name="Google Shape;2308;p125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309" name="Google Shape;2309;p125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310" name="Google Shape;2310;p125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311" name="Google Shape;2311;p125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312" name="Google Shape;2312;p125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313" name="Google Shape;2313;p125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314" name="Google Shape;2314;p125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315" name="Google Shape;2315;p125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316" name="Google Shape;2316;p125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17" name="Google Shape;2317;p125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18" name="Google Shape;2318;p125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319" name="Google Shape;2319;p125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320" name="Google Shape;2320;p125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highlight>
                  <a:srgbClr val="00FF00"/>
                </a:highlight>
              </a:rPr>
              <a:t>Lumateperone</a:t>
            </a:r>
            <a:endParaRPr sz="1200" b="1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321" name="Google Shape;2321;p125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2" name="Google Shape;2322;p125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23" name="Google Shape;2323;p125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324" name="Google Shape;2324;p125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25" name="Google Shape;2325;p125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326" name="Google Shape;2326;p125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327" name="Google Shape;2327;p125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28" name="Google Shape;2328;p125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329" name="Google Shape;2329;p125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330" name="Google Shape;2330;p125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331" name="Google Shape;2331;p125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332" name="Google Shape;2332;p125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33" name="Google Shape;2333;p125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334" name="Google Shape;2334;p125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335" name="Google Shape;2335;p125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336" name="Google Shape;2336;p125"/>
          <p:cNvGrpSpPr/>
          <p:nvPr/>
        </p:nvGrpSpPr>
        <p:grpSpPr>
          <a:xfrm>
            <a:off x="7783646" y="1000099"/>
            <a:ext cx="1325232" cy="1126358"/>
            <a:chOff x="1697217" y="1347161"/>
            <a:chExt cx="1064700" cy="904923"/>
          </a:xfrm>
        </p:grpSpPr>
        <p:grpSp>
          <p:nvGrpSpPr>
            <p:cNvPr id="2337" name="Google Shape;2337;p125"/>
            <p:cNvGrpSpPr/>
            <p:nvPr/>
          </p:nvGrpSpPr>
          <p:grpSpPr>
            <a:xfrm>
              <a:off x="1822054" y="1347161"/>
              <a:ext cx="918145" cy="680083"/>
              <a:chOff x="6249565" y="2709606"/>
              <a:chExt cx="1277864" cy="946532"/>
            </a:xfrm>
          </p:grpSpPr>
          <p:grpSp>
            <p:nvGrpSpPr>
              <p:cNvPr id="2338" name="Google Shape;2338;p125"/>
              <p:cNvGrpSpPr/>
              <p:nvPr/>
            </p:nvGrpSpPr>
            <p:grpSpPr>
              <a:xfrm>
                <a:off x="6249565" y="2709606"/>
                <a:ext cx="1277864" cy="946532"/>
                <a:chOff x="6320531" y="3800174"/>
                <a:chExt cx="1277864" cy="946532"/>
              </a:xfrm>
            </p:grpSpPr>
            <p:pic>
              <p:nvPicPr>
                <p:cNvPr id="2339" name="Google Shape;2339;p125" descr="A picture containing food, flower&#10;&#10;Description automatically generated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l="7518" t="3428" b="68990"/>
                <a:stretch/>
              </p:blipFill>
              <p:spPr>
                <a:xfrm rot="-619584">
                  <a:off x="6458596" y="3827975"/>
                  <a:ext cx="323010" cy="14201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2340" name="Google Shape;2340;p125"/>
                <p:cNvGrpSpPr/>
                <p:nvPr/>
              </p:nvGrpSpPr>
              <p:grpSpPr>
                <a:xfrm>
                  <a:off x="6320531" y="3878199"/>
                  <a:ext cx="1277864" cy="868507"/>
                  <a:chOff x="6147326" y="3562457"/>
                  <a:chExt cx="1277864" cy="868507"/>
                </a:xfrm>
              </p:grpSpPr>
              <p:grpSp>
                <p:nvGrpSpPr>
                  <p:cNvPr id="2341" name="Google Shape;2341;p125"/>
                  <p:cNvGrpSpPr/>
                  <p:nvPr/>
                </p:nvGrpSpPr>
                <p:grpSpPr>
                  <a:xfrm>
                    <a:off x="6214455" y="3639695"/>
                    <a:ext cx="1210735" cy="791270"/>
                    <a:chOff x="6214455" y="3639695"/>
                    <a:chExt cx="1210735" cy="791270"/>
                  </a:xfrm>
                </p:grpSpPr>
                <p:grpSp>
                  <p:nvGrpSpPr>
                    <p:cNvPr id="2342" name="Google Shape;2342;p125"/>
                    <p:cNvGrpSpPr/>
                    <p:nvPr/>
                  </p:nvGrpSpPr>
                  <p:grpSpPr>
                    <a:xfrm>
                      <a:off x="6371090" y="3657537"/>
                      <a:ext cx="1039636" cy="728746"/>
                      <a:chOff x="4095945" y="5362729"/>
                      <a:chExt cx="1039636" cy="728746"/>
                    </a:xfrm>
                  </p:grpSpPr>
                  <p:pic>
                    <p:nvPicPr>
                      <p:cNvPr id="2343" name="Google Shape;2343;p125"/>
                      <p:cNvPicPr preferRelativeResize="0"/>
                      <p:nvPr/>
                    </p:nvPicPr>
                    <p:blipFill rotWithShape="1">
                      <a:blip r:embed="rId17">
                        <a:alphaModFix/>
                      </a:blip>
                      <a:srcRect/>
                      <a:stretch/>
                    </p:blipFill>
                    <p:spPr>
                      <a:xfrm>
                        <a:off x="4101346" y="5477659"/>
                        <a:ext cx="872349" cy="54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grpSp>
                    <p:nvGrpSpPr>
                      <p:cNvPr id="2344" name="Google Shape;2344;p125"/>
                      <p:cNvGrpSpPr/>
                      <p:nvPr/>
                    </p:nvGrpSpPr>
                    <p:grpSpPr>
                      <a:xfrm>
                        <a:off x="4095945" y="5362729"/>
                        <a:ext cx="1039636" cy="728746"/>
                        <a:chOff x="1775746" y="3532129"/>
                        <a:chExt cx="1273596" cy="991356"/>
                      </a:xfrm>
                    </p:grpSpPr>
                    <p:pic>
                      <p:nvPicPr>
                        <p:cNvPr id="2345" name="Google Shape;2345;p125" descr="clipped result image"/>
                        <p:cNvPicPr preferRelativeResize="0"/>
                        <p:nvPr/>
                      </p:nvPicPr>
                      <p:blipFill rotWithShape="1">
                        <a:blip r:embed="rId18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1775746" y="3532129"/>
                          <a:ext cx="1273596" cy="991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  <p:pic>
                      <p:nvPicPr>
                        <p:cNvPr id="2346" name="Google Shape;2346;p125" descr="clipped result image"/>
                        <p:cNvPicPr preferRelativeResize="0"/>
                        <p:nvPr/>
                      </p:nvPicPr>
                      <p:blipFill rotWithShape="1">
                        <a:blip r:embed="rId19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1775746" y="3820375"/>
                          <a:ext cx="199348" cy="1993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grpSp>
                </p:grpSp>
                <p:pic>
                  <p:nvPicPr>
                    <p:cNvPr id="2347" name="Google Shape;2347;p125" descr="A picture containing umbrella&#10;&#10;Description automatically generated"/>
                    <p:cNvPicPr preferRelativeResize="0"/>
                    <p:nvPr/>
                  </p:nvPicPr>
                  <p:blipFill rotWithShape="1">
                    <a:blip r:embed="rId20">
                      <a:alphaModFix/>
                    </a:blip>
                    <a:srcRect l="3288" t="52711" r="43584"/>
                    <a:stretch/>
                  </p:blipFill>
                  <p:spPr>
                    <a:xfrm>
                      <a:off x="6605374" y="4085561"/>
                      <a:ext cx="605878" cy="34540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2348" name="Google Shape;2348;p125" descr="A picture containing umbrella&#10;&#10;Description automatically generated"/>
                    <p:cNvPicPr preferRelativeResize="0"/>
                    <p:nvPr/>
                  </p:nvPicPr>
                  <p:blipFill rotWithShape="1">
                    <a:blip r:embed="rId20">
                      <a:alphaModFix/>
                    </a:blip>
                    <a:srcRect r="40624" b="58364"/>
                    <a:stretch/>
                  </p:blipFill>
                  <p:spPr>
                    <a:xfrm rot="217790">
                      <a:off x="6508206" y="3660511"/>
                      <a:ext cx="667094" cy="29958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2349" name="Google Shape;2349;p125" descr="A picture containing umbrella&#10;&#10;Description automatically generated"/>
                    <p:cNvPicPr preferRelativeResize="0"/>
                    <p:nvPr/>
                  </p:nvPicPr>
                  <p:blipFill rotWithShape="1">
                    <a:blip r:embed="rId20">
                      <a:alphaModFix/>
                    </a:blip>
                    <a:srcRect l="70084" t="19779" b="16003"/>
                    <a:stretch/>
                  </p:blipFill>
                  <p:spPr>
                    <a:xfrm>
                      <a:off x="7125493" y="3804282"/>
                      <a:ext cx="299697" cy="41203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2350" name="Google Shape;2350;p125" descr="A picture containing lamp, object, orange, light&#10;&#10;Description automatically generated"/>
                    <p:cNvPicPr preferRelativeResize="0"/>
                    <p:nvPr/>
                  </p:nvPicPr>
                  <p:blipFill rotWithShape="1">
                    <a:blip r:embed="rId21">
                      <a:alphaModFix/>
                    </a:blip>
                    <a:srcRect/>
                    <a:stretch/>
                  </p:blipFill>
                  <p:spPr>
                    <a:xfrm flipH="1">
                      <a:off x="6214455" y="3735041"/>
                      <a:ext cx="574405" cy="5786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2351" name="Google Shape;2351;p125" descr="clipped result image"/>
                  <p:cNvPicPr preferRelativeResize="0"/>
                  <p:nvPr/>
                </p:nvPicPr>
                <p:blipFill rotWithShape="1">
                  <a:blip r:embed="rId22">
                    <a:alphaModFix/>
                  </a:blip>
                  <a:srcRect/>
                  <a:stretch/>
                </p:blipFill>
                <p:spPr>
                  <a:xfrm rot="496733">
                    <a:off x="6169599" y="3601374"/>
                    <a:ext cx="565896" cy="35031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grpSp>
            <p:nvGrpSpPr>
              <p:cNvPr id="2352" name="Google Shape;2352;p125"/>
              <p:cNvGrpSpPr/>
              <p:nvPr/>
            </p:nvGrpSpPr>
            <p:grpSpPr>
              <a:xfrm>
                <a:off x="6483361" y="2878364"/>
                <a:ext cx="172292" cy="144994"/>
                <a:chOff x="5462468" y="5776793"/>
                <a:chExt cx="172292" cy="144994"/>
              </a:xfrm>
            </p:grpSpPr>
            <p:pic>
              <p:nvPicPr>
                <p:cNvPr id="2353" name="Google Shape;2353;p125" descr="Resultado de imagen para number 4 orange"/>
                <p:cNvPicPr preferRelativeResize="0"/>
                <p:nvPr/>
              </p:nvPicPr>
              <p:blipFill rotWithShape="1">
                <a:blip r:embed="rId23">
                  <a:alphaModFix/>
                </a:blip>
                <a:srcRect/>
                <a:stretch/>
              </p:blipFill>
              <p:spPr>
                <a:xfrm rot="1472614">
                  <a:off x="5480262" y="5787574"/>
                  <a:ext cx="74045" cy="1017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54" name="Google Shape;2354;p125" descr="Resultado de imagen para Presentation Alphabet Set: Orange Varsity Numeral 2"/>
                <p:cNvPicPr preferRelativeResize="0"/>
                <p:nvPr/>
              </p:nvPicPr>
              <p:blipFill rotWithShape="1">
                <a:blip r:embed="rId24">
                  <a:alphaModFix/>
                </a:blip>
                <a:srcRect/>
                <a:stretch/>
              </p:blipFill>
              <p:spPr>
                <a:xfrm rot="1326848">
                  <a:off x="5549986" y="5812872"/>
                  <a:ext cx="68532" cy="9968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2355" name="Google Shape;2355;p125"/>
            <p:cNvSpPr txBox="1"/>
            <p:nvPr/>
          </p:nvSpPr>
          <p:spPr>
            <a:xfrm>
              <a:off x="1697217" y="1899284"/>
              <a:ext cx="1064700" cy="35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125"/>
            <p:cNvSpPr txBox="1"/>
            <p:nvPr/>
          </p:nvSpPr>
          <p:spPr>
            <a:xfrm>
              <a:off x="2221083" y="1554179"/>
              <a:ext cx="370200" cy="21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800" b="1" i="0" u="none" strike="noStrike" cap="none">
                <a:solidFill>
                  <a:srgbClr val="00602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57" name="Google Shape;2357;p125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358" name="Google Shape;2358;p125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9" name="Google Shape;2359;p125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4" name="Google Shape;2364;p126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365" name="Google Shape;2365;p126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366" name="Google Shape;2366;p126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67" name="Google Shape;2367;p126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368" name="Google Shape;2368;p126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369" name="Google Shape;2369;p126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370" name="Google Shape;2370;p126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371" name="Google Shape;2371;p126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372" name="Google Shape;2372;p126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373" name="Google Shape;2373;p126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374" name="Google Shape;2374;p126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375" name="Google Shape;2375;p126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76" name="Google Shape;2376;p126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77" name="Google Shape;2377;p126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378" name="Google Shape;2378;p126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379" name="Google Shape;2379;p126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highlight>
                  <a:srgbClr val="00FF00"/>
                </a:highlight>
              </a:rPr>
              <a:t>Lurasidone</a:t>
            </a:r>
            <a:endParaRPr sz="12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380" name="Google Shape;2380;p126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1" name="Google Shape;2381;p126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82" name="Google Shape;2382;p126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383" name="Google Shape;2383;p126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84" name="Google Shape;2384;p126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385" name="Google Shape;2385;p126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386" name="Google Shape;2386;p126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387" name="Google Shape;2387;p126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388" name="Google Shape;2388;p126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389" name="Google Shape;2389;p126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390" name="Google Shape;2390;p126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391" name="Google Shape;2391;p126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92" name="Google Shape;2392;p126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393" name="Google Shape;2393;p126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394" name="Google Shape;2394;p126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395" name="Google Shape;2395;p126"/>
          <p:cNvGrpSpPr/>
          <p:nvPr/>
        </p:nvGrpSpPr>
        <p:grpSpPr>
          <a:xfrm>
            <a:off x="7908525" y="930157"/>
            <a:ext cx="1122257" cy="959749"/>
            <a:chOff x="3897604" y="3547717"/>
            <a:chExt cx="1240748" cy="1061082"/>
          </a:xfrm>
        </p:grpSpPr>
        <p:pic>
          <p:nvPicPr>
            <p:cNvPr id="2396" name="Google Shape;2396;p126" descr="clipped result image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 rot="-900000">
              <a:off x="3984597" y="3671921"/>
              <a:ext cx="1066762" cy="812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7" name="Google Shape;2397;p126"/>
            <p:cNvSpPr txBox="1"/>
            <p:nvPr/>
          </p:nvSpPr>
          <p:spPr>
            <a:xfrm>
              <a:off x="4189856" y="3705383"/>
              <a:ext cx="519900" cy="4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98" name="Google Shape;2398;p126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399" name="Google Shape;2399;p126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126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05" name="Google Shape;2405;p127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406" name="Google Shape;2406;p127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407" name="Google Shape;2407;p127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08" name="Google Shape;2408;p127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409" name="Google Shape;2409;p127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410" name="Google Shape;2410;p127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411" name="Google Shape;2411;p127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412" name="Google Shape;2412;p127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413" name="Google Shape;2413;p127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414" name="Google Shape;2414;p127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415" name="Google Shape;2415;p127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416" name="Google Shape;2416;p127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17" name="Google Shape;2417;p127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18" name="Google Shape;2418;p127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419" name="Google Shape;2419;p127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420" name="Google Shape;2420;p127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00FF00"/>
                </a:highlight>
              </a:rPr>
              <a:t>Pimavanserin</a:t>
            </a:r>
            <a:endParaRPr sz="12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421" name="Google Shape;2421;p127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2" name="Google Shape;2422;p127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3" name="Google Shape;2423;p127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424" name="Google Shape;2424;p127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25" name="Google Shape;2425;p127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426" name="Google Shape;2426;p127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427" name="Google Shape;2427;p127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28" name="Google Shape;2428;p127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429" name="Google Shape;2429;p127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430" name="Google Shape;2430;p127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431" name="Google Shape;2431;p127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432" name="Google Shape;2432;p127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33" name="Google Shape;2433;p127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434" name="Google Shape;2434;p127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435" name="Google Shape;2435;p127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436" name="Google Shape;2436;p127"/>
          <p:cNvGrpSpPr/>
          <p:nvPr/>
        </p:nvGrpSpPr>
        <p:grpSpPr>
          <a:xfrm>
            <a:off x="7705203" y="943519"/>
            <a:ext cx="1584650" cy="1103852"/>
            <a:chOff x="5493683" y="1343261"/>
            <a:chExt cx="1310386" cy="912652"/>
          </a:xfrm>
        </p:grpSpPr>
        <p:sp>
          <p:nvSpPr>
            <p:cNvPr id="2437" name="Google Shape;2437;p127"/>
            <p:cNvSpPr txBox="1"/>
            <p:nvPr/>
          </p:nvSpPr>
          <p:spPr>
            <a:xfrm>
              <a:off x="5609170" y="1822744"/>
              <a:ext cx="1194900" cy="39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8" name="Google Shape;2438;p127"/>
            <p:cNvGrpSpPr/>
            <p:nvPr/>
          </p:nvGrpSpPr>
          <p:grpSpPr>
            <a:xfrm>
              <a:off x="5493683" y="1343261"/>
              <a:ext cx="1109267" cy="912652"/>
              <a:chOff x="5493683" y="1343261"/>
              <a:chExt cx="1109267" cy="912652"/>
            </a:xfrm>
          </p:grpSpPr>
          <p:grpSp>
            <p:nvGrpSpPr>
              <p:cNvPr id="2439" name="Google Shape;2439;p127"/>
              <p:cNvGrpSpPr/>
              <p:nvPr/>
            </p:nvGrpSpPr>
            <p:grpSpPr>
              <a:xfrm>
                <a:off x="5493683" y="1434536"/>
                <a:ext cx="1109267" cy="639857"/>
                <a:chOff x="5341283" y="1396436"/>
                <a:chExt cx="1109267" cy="639857"/>
              </a:xfrm>
            </p:grpSpPr>
            <p:grpSp>
              <p:nvGrpSpPr>
                <p:cNvPr id="2440" name="Google Shape;2440;p127"/>
                <p:cNvGrpSpPr/>
                <p:nvPr/>
              </p:nvGrpSpPr>
              <p:grpSpPr>
                <a:xfrm>
                  <a:off x="5341283" y="1396436"/>
                  <a:ext cx="1109267" cy="639857"/>
                  <a:chOff x="5416213" y="8794238"/>
                  <a:chExt cx="1373026" cy="792001"/>
                </a:xfrm>
              </p:grpSpPr>
              <p:pic>
                <p:nvPicPr>
                  <p:cNvPr id="2441" name="Google Shape;2441;p127"/>
                  <p:cNvPicPr preferRelativeResize="0"/>
                  <p:nvPr/>
                </p:nvPicPr>
                <p:blipFill>
                  <a:blip r:embed="rId16">
                    <a:alphaModFix/>
                  </a:blip>
                  <a:stretch>
                    <a:fillRect/>
                  </a:stretch>
                </p:blipFill>
                <p:spPr>
                  <a:xfrm>
                    <a:off x="5964300" y="8861374"/>
                    <a:ext cx="772182" cy="6381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442" name="Google Shape;2442;p127" descr="clipped result image"/>
                  <p:cNvPicPr preferRelativeResize="0"/>
                  <p:nvPr/>
                </p:nvPicPr>
                <p:blipFill rotWithShape="1">
                  <a:blip r:embed="rId17">
                    <a:alphaModFix/>
                  </a:blip>
                  <a:srcRect l="-32065" t="-2151" b="-6531"/>
                  <a:stretch/>
                </p:blipFill>
                <p:spPr>
                  <a:xfrm>
                    <a:off x="5416213" y="8794238"/>
                    <a:ext cx="1373026" cy="7920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2443" name="Google Shape;2443;p127"/>
                <p:cNvSpPr txBox="1"/>
                <p:nvPr/>
              </p:nvSpPr>
              <p:spPr>
                <a:xfrm>
                  <a:off x="5964995" y="1553531"/>
                  <a:ext cx="176100" cy="269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endParaRPr sz="1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44" name="Google Shape;2444;p127"/>
              <p:cNvGrpSpPr/>
              <p:nvPr/>
            </p:nvGrpSpPr>
            <p:grpSpPr>
              <a:xfrm>
                <a:off x="5523462" y="1343261"/>
                <a:ext cx="546300" cy="912652"/>
                <a:chOff x="8643163" y="1247611"/>
                <a:chExt cx="546300" cy="912652"/>
              </a:xfrm>
            </p:grpSpPr>
            <p:pic>
              <p:nvPicPr>
                <p:cNvPr id="2445" name="Google Shape;2445;p127" descr="clipped result image"/>
                <p:cNvPicPr preferRelativeResize="0"/>
                <p:nvPr/>
              </p:nvPicPr>
              <p:blipFill rotWithShape="1">
                <a:blip r:embed="rId18">
                  <a:alphaModFix/>
                </a:blip>
                <a:srcRect t="-1277" r="32240" b="19384"/>
                <a:stretch/>
              </p:blipFill>
              <p:spPr>
                <a:xfrm>
                  <a:off x="8648788" y="1251263"/>
                  <a:ext cx="370174" cy="909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46" name="Google Shape;2446;p127" descr="clipped result image"/>
                <p:cNvPicPr preferRelativeResize="0"/>
                <p:nvPr/>
              </p:nvPicPr>
              <p:blipFill rotWithShape="1">
                <a:blip r:embed="rId18">
                  <a:alphaModFix/>
                </a:blip>
                <a:srcRect t="-1279" b="36675"/>
                <a:stretch/>
              </p:blipFill>
              <p:spPr>
                <a:xfrm>
                  <a:off x="8643163" y="1247611"/>
                  <a:ext cx="546300" cy="7170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2447" name="Google Shape;2447;p127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448" name="Google Shape;2448;p127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9" name="Google Shape;2449;p127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4" name="Google Shape;2454;p128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455" name="Google Shape;2455;p128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456" name="Google Shape;2456;p128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57" name="Google Shape;2457;p128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458" name="Google Shape;2458;p128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459" name="Google Shape;2459;p128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460" name="Google Shape;2460;p128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461" name="Google Shape;2461;p128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462" name="Google Shape;2462;p128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463" name="Google Shape;2463;p128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464" name="Google Shape;2464;p128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465" name="Google Shape;2465;p128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66" name="Google Shape;2466;p128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67" name="Google Shape;2467;p128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468" name="Google Shape;2468;p128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469" name="Google Shape;2469;p128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00FF00"/>
                </a:highlight>
              </a:rPr>
              <a:t>Pimozide</a:t>
            </a:r>
            <a:endParaRPr sz="12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470" name="Google Shape;2470;p128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1" name="Google Shape;2471;p128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2" name="Google Shape;2472;p128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473" name="Google Shape;2473;p128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74" name="Google Shape;2474;p128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475" name="Google Shape;2475;p128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476" name="Google Shape;2476;p128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77" name="Google Shape;2477;p128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478" name="Google Shape;2478;p128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479" name="Google Shape;2479;p128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480" name="Google Shape;2480;p128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481" name="Google Shape;2481;p128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82" name="Google Shape;2482;p128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483" name="Google Shape;2483;p128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484" name="Google Shape;2484;p128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485" name="Google Shape;2485;p128"/>
          <p:cNvGrpSpPr/>
          <p:nvPr/>
        </p:nvGrpSpPr>
        <p:grpSpPr>
          <a:xfrm>
            <a:off x="7658060" y="590507"/>
            <a:ext cx="1612667" cy="1775045"/>
            <a:chOff x="6494566" y="1081690"/>
            <a:chExt cx="1299699" cy="1390229"/>
          </a:xfrm>
        </p:grpSpPr>
        <p:grpSp>
          <p:nvGrpSpPr>
            <p:cNvPr id="2486" name="Google Shape;2486;p128"/>
            <p:cNvGrpSpPr/>
            <p:nvPr/>
          </p:nvGrpSpPr>
          <p:grpSpPr>
            <a:xfrm rot="-1237534">
              <a:off x="6650156" y="1221721"/>
              <a:ext cx="988518" cy="1063259"/>
              <a:chOff x="7919176" y="852760"/>
              <a:chExt cx="1249874" cy="1344376"/>
            </a:xfrm>
          </p:grpSpPr>
          <p:grpSp>
            <p:nvGrpSpPr>
              <p:cNvPr id="2487" name="Google Shape;2487;p128"/>
              <p:cNvGrpSpPr/>
              <p:nvPr/>
            </p:nvGrpSpPr>
            <p:grpSpPr>
              <a:xfrm>
                <a:off x="7919176" y="1098395"/>
                <a:ext cx="1249874" cy="1098740"/>
                <a:chOff x="7919176" y="1098395"/>
                <a:chExt cx="1249874" cy="1098740"/>
              </a:xfrm>
            </p:grpSpPr>
            <p:pic>
              <p:nvPicPr>
                <p:cNvPr id="2488" name="Google Shape;2488;p128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l="43829"/>
                <a:stretch/>
              </p:blipFill>
              <p:spPr>
                <a:xfrm rot="-3894014" flipH="1">
                  <a:off x="8150263" y="1197316"/>
                  <a:ext cx="630673" cy="86131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489" name="Google Shape;2489;p128" descr="clipped result image"/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/>
                <a:stretch/>
              </p:blipFill>
              <p:spPr>
                <a:xfrm rot="1494088">
                  <a:off x="8024263" y="1283410"/>
                  <a:ext cx="1039700" cy="72871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490" name="Google Shape;2490;p128" descr="clipped result image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 rot="1494091">
                <a:off x="8112909" y="1326103"/>
                <a:ext cx="213679" cy="1924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91" name="Google Shape;2491;p128" descr="A close up of a logo&#10;&#10;Description automatically generated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 rot="1963888">
                <a:off x="8235935" y="954749"/>
                <a:ext cx="523436" cy="4978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92" name="Google Shape;2492;p128"/>
            <p:cNvGrpSpPr/>
            <p:nvPr/>
          </p:nvGrpSpPr>
          <p:grpSpPr>
            <a:xfrm>
              <a:off x="6513894" y="1719483"/>
              <a:ext cx="1236372" cy="752436"/>
              <a:chOff x="6346127" y="7912186"/>
              <a:chExt cx="1149900" cy="699810"/>
            </a:xfrm>
          </p:grpSpPr>
          <p:sp>
            <p:nvSpPr>
              <p:cNvPr id="2493" name="Google Shape;2493;p128"/>
              <p:cNvSpPr txBox="1"/>
              <p:nvPr/>
            </p:nvSpPr>
            <p:spPr>
              <a:xfrm>
                <a:off x="6346127" y="8230996"/>
                <a:ext cx="11499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4" name="Google Shape;2494;p128"/>
              <p:cNvSpPr txBox="1"/>
              <p:nvPr/>
            </p:nvSpPr>
            <p:spPr>
              <a:xfrm rot="10800000" flipH="1">
                <a:off x="6670114" y="7912186"/>
                <a:ext cx="411900" cy="29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95" name="Google Shape;2495;p128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496" name="Google Shape;2496;p128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7" name="Google Shape;2497;p128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02" name="Google Shape;2502;p129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503" name="Google Shape;2503;p129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504" name="Google Shape;2504;p129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05" name="Google Shape;2505;p129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506" name="Google Shape;2506;p129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507" name="Google Shape;2507;p129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508" name="Google Shape;2508;p129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509" name="Google Shape;2509;p129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510" name="Google Shape;2510;p129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511" name="Google Shape;2511;p129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12" name="Google Shape;2512;p129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513" name="Google Shape;2513;p129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14" name="Google Shape;2514;p129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15" name="Google Shape;2515;p129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516" name="Google Shape;2516;p129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517" name="Google Shape;2517;p129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highlight>
                  <a:srgbClr val="00FF00"/>
                </a:highlight>
              </a:rPr>
              <a:t>Quetiapine</a:t>
            </a:r>
            <a:endParaRPr sz="1200" b="1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518" name="Google Shape;2518;p129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9" name="Google Shape;2519;p129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20" name="Google Shape;2520;p129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521" name="Google Shape;2521;p129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22" name="Google Shape;2522;p129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523" name="Google Shape;2523;p129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524" name="Google Shape;2524;p129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25" name="Google Shape;2525;p129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526" name="Google Shape;2526;p129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27" name="Google Shape;2527;p129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528" name="Google Shape;2528;p129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529" name="Google Shape;2529;p129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30" name="Google Shape;2530;p129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531" name="Google Shape;2531;p129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532" name="Google Shape;2532;p129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533" name="Google Shape;2533;p129"/>
          <p:cNvGrpSpPr/>
          <p:nvPr/>
        </p:nvGrpSpPr>
        <p:grpSpPr>
          <a:xfrm rot="159651" flipH="1">
            <a:off x="7933155" y="1049025"/>
            <a:ext cx="1029364" cy="788271"/>
            <a:chOff x="6097223" y="7046654"/>
            <a:chExt cx="926105" cy="683018"/>
          </a:xfrm>
        </p:grpSpPr>
        <p:pic>
          <p:nvPicPr>
            <p:cNvPr id="2534" name="Google Shape;2534;p129"/>
            <p:cNvPicPr preferRelativeResize="0"/>
            <p:nvPr/>
          </p:nvPicPr>
          <p:blipFill rotWithShape="1">
            <a:blip r:embed="rId16">
              <a:alphaModFix/>
            </a:blip>
            <a:srcRect l="8731" r="7150"/>
            <a:stretch/>
          </p:blipFill>
          <p:spPr>
            <a:xfrm flipH="1">
              <a:off x="6178792" y="7128542"/>
              <a:ext cx="838909" cy="54995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35" name="Google Shape;2535;p129"/>
            <p:cNvGrpSpPr/>
            <p:nvPr/>
          </p:nvGrpSpPr>
          <p:grpSpPr>
            <a:xfrm flipH="1">
              <a:off x="6097223" y="7046654"/>
              <a:ext cx="926105" cy="683018"/>
              <a:chOff x="5201942" y="6216828"/>
              <a:chExt cx="1056353" cy="728708"/>
            </a:xfrm>
          </p:grpSpPr>
          <p:pic>
            <p:nvPicPr>
              <p:cNvPr id="2536" name="Google Shape;2536;p129" descr="clipped result image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5201942" y="6216828"/>
                <a:ext cx="1056353" cy="728708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537" name="Google Shape;2537;p129"/>
              <p:cNvGrpSpPr/>
              <p:nvPr/>
            </p:nvGrpSpPr>
            <p:grpSpPr>
              <a:xfrm>
                <a:off x="5209011" y="6422995"/>
                <a:ext cx="213119" cy="213026"/>
                <a:chOff x="2262991" y="2381438"/>
                <a:chExt cx="213119" cy="213026"/>
              </a:xfrm>
            </p:grpSpPr>
            <p:pic>
              <p:nvPicPr>
                <p:cNvPr id="2538" name="Google Shape;2538;p129" descr="clipped result image"/>
                <p:cNvPicPr preferRelativeResize="0"/>
                <p:nvPr/>
              </p:nvPicPr>
              <p:blipFill rotWithShape="1">
                <a:blip r:embed="rId18">
                  <a:alphaModFix/>
                </a:blip>
                <a:srcRect/>
                <a:stretch/>
              </p:blipFill>
              <p:spPr>
                <a:xfrm>
                  <a:off x="2266150" y="2415634"/>
                  <a:ext cx="193823" cy="17883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39" name="Google Shape;2539;p129" descr="clipped result image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>
                  <a:off x="2262991" y="2381438"/>
                  <a:ext cx="213119" cy="1247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2540" name="Google Shape;2540;p129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541" name="Google Shape;2541;p129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129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47" name="Google Shape;2547;p130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548" name="Google Shape;2548;p130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549" name="Google Shape;2549;p130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50" name="Google Shape;2550;p130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551" name="Google Shape;2551;p130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552" name="Google Shape;2552;p130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553" name="Google Shape;2553;p130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554" name="Google Shape;2554;p130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555" name="Google Shape;2555;p130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556" name="Google Shape;2556;p130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57" name="Google Shape;2557;p130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558" name="Google Shape;2558;p130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59" name="Google Shape;2559;p130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60" name="Google Shape;2560;p130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561" name="Google Shape;2561;p130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562" name="Google Shape;2562;p130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  <a:highlight>
                  <a:srgbClr val="00FF00"/>
                </a:highlight>
              </a:rPr>
              <a:t>Sildenafil</a:t>
            </a:r>
            <a:endParaRPr sz="12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563" name="Google Shape;2563;p130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4" name="Google Shape;2564;p130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5" name="Google Shape;2565;p130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566" name="Google Shape;2566;p130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67" name="Google Shape;2567;p130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568" name="Google Shape;2568;p130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569" name="Google Shape;2569;p130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70" name="Google Shape;2570;p130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571" name="Google Shape;2571;p130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572" name="Google Shape;2572;p130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573" name="Google Shape;2573;p130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574" name="Google Shape;2574;p130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75" name="Google Shape;2575;p130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576" name="Google Shape;2576;p130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577" name="Google Shape;2577;p130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578" name="Google Shape;2578;p130"/>
          <p:cNvGrpSpPr/>
          <p:nvPr/>
        </p:nvGrpSpPr>
        <p:grpSpPr>
          <a:xfrm>
            <a:off x="7661748" y="1162418"/>
            <a:ext cx="1501376" cy="505100"/>
            <a:chOff x="1564347" y="7222358"/>
            <a:chExt cx="1235700" cy="415720"/>
          </a:xfrm>
        </p:grpSpPr>
        <p:grpSp>
          <p:nvGrpSpPr>
            <p:cNvPr id="2579" name="Google Shape;2579;p130"/>
            <p:cNvGrpSpPr/>
            <p:nvPr/>
          </p:nvGrpSpPr>
          <p:grpSpPr>
            <a:xfrm>
              <a:off x="1657035" y="7222358"/>
              <a:ext cx="1069432" cy="342718"/>
              <a:chOff x="5753275" y="2481490"/>
              <a:chExt cx="1833103" cy="587449"/>
            </a:xfrm>
          </p:grpSpPr>
          <p:grpSp>
            <p:nvGrpSpPr>
              <p:cNvPr id="2580" name="Google Shape;2580;p130"/>
              <p:cNvGrpSpPr/>
              <p:nvPr/>
            </p:nvGrpSpPr>
            <p:grpSpPr>
              <a:xfrm>
                <a:off x="5753275" y="2532251"/>
                <a:ext cx="1833103" cy="500092"/>
                <a:chOff x="5702224" y="4005017"/>
                <a:chExt cx="1833103" cy="500092"/>
              </a:xfrm>
            </p:grpSpPr>
            <p:pic>
              <p:nvPicPr>
                <p:cNvPr id="2581" name="Google Shape;2581;p130" descr="clipped result image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/>
                <a:stretch/>
              </p:blipFill>
              <p:spPr>
                <a:xfrm>
                  <a:off x="5702224" y="4040860"/>
                  <a:ext cx="1643550" cy="4642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82" name="Google Shape;2582;p130" descr="clipped result image"/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/>
                <a:stretch/>
              </p:blipFill>
              <p:spPr>
                <a:xfrm rot="4441491">
                  <a:off x="7184344" y="4087069"/>
                  <a:ext cx="346905" cy="2700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83" name="Google Shape;2583;p130" descr="clipped result image"/>
                <p:cNvPicPr preferRelativeResize="0"/>
                <p:nvPr/>
              </p:nvPicPr>
              <p:blipFill rotWithShape="1">
                <a:blip r:embed="rId18">
                  <a:alphaModFix/>
                </a:blip>
                <a:srcRect/>
                <a:stretch/>
              </p:blipFill>
              <p:spPr>
                <a:xfrm>
                  <a:off x="5933590" y="4005017"/>
                  <a:ext cx="211329" cy="19028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584" name="Google Shape;2584;p130"/>
              <p:cNvGrpSpPr/>
              <p:nvPr/>
            </p:nvGrpSpPr>
            <p:grpSpPr>
              <a:xfrm>
                <a:off x="6752476" y="2481490"/>
                <a:ext cx="537465" cy="587449"/>
                <a:chOff x="6661874" y="3961562"/>
                <a:chExt cx="537465" cy="587449"/>
              </a:xfrm>
            </p:grpSpPr>
            <p:pic>
              <p:nvPicPr>
                <p:cNvPr id="2585" name="Google Shape;2585;p130" descr="clipped result image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 rot="731962">
                  <a:off x="6679812" y="4291243"/>
                  <a:ext cx="425494" cy="2152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586" name="Google Shape;2586;p130" descr="clipped result image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 rot="10356438" flipH="1">
                  <a:off x="6761183" y="3988003"/>
                  <a:ext cx="425493" cy="22431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2587" name="Google Shape;2587;p130"/>
            <p:cNvSpPr txBox="1"/>
            <p:nvPr/>
          </p:nvSpPr>
          <p:spPr>
            <a:xfrm>
              <a:off x="1564347" y="7452978"/>
              <a:ext cx="1235700" cy="1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88" name="Google Shape;2588;p130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589" name="Google Shape;2589;p130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0" name="Google Shape;2590;p130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5" name="Google Shape;2595;p131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596" name="Google Shape;2596;p131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597" name="Google Shape;2597;p131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98" name="Google Shape;2598;p131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599" name="Google Shape;2599;p131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600" name="Google Shape;2600;p131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601" name="Google Shape;2601;p131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602" name="Google Shape;2602;p131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603" name="Google Shape;2603;p131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604" name="Google Shape;2604;p131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605" name="Google Shape;2605;p131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606" name="Google Shape;2606;p131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07" name="Google Shape;2607;p131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08" name="Google Shape;2608;p131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609" name="Google Shape;2609;p131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610" name="Google Shape;2610;p131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highlight>
                  <a:srgbClr val="00FF00"/>
                </a:highlight>
              </a:rPr>
              <a:t>Simvastatin</a:t>
            </a:r>
            <a:endParaRPr sz="1200" b="1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611" name="Google Shape;2611;p131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2" name="Google Shape;2612;p131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3" name="Google Shape;2613;p131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614" name="Google Shape;2614;p131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15" name="Google Shape;2615;p131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616" name="Google Shape;2616;p131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617" name="Google Shape;2617;p131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18" name="Google Shape;2618;p131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619" name="Google Shape;2619;p131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620" name="Google Shape;2620;p131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621" name="Google Shape;2621;p131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622" name="Google Shape;2622;p131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23" name="Google Shape;2623;p131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624" name="Google Shape;2624;p131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625" name="Google Shape;2625;p131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626" name="Google Shape;2626;p131"/>
          <p:cNvGrpSpPr/>
          <p:nvPr/>
        </p:nvGrpSpPr>
        <p:grpSpPr>
          <a:xfrm>
            <a:off x="7889506" y="1034776"/>
            <a:ext cx="1122226" cy="770784"/>
            <a:chOff x="6071796" y="425871"/>
            <a:chExt cx="822143" cy="564677"/>
          </a:xfrm>
        </p:grpSpPr>
        <p:grpSp>
          <p:nvGrpSpPr>
            <p:cNvPr id="2627" name="Google Shape;2627;p131"/>
            <p:cNvGrpSpPr/>
            <p:nvPr/>
          </p:nvGrpSpPr>
          <p:grpSpPr>
            <a:xfrm>
              <a:off x="6071796" y="425871"/>
              <a:ext cx="822143" cy="564677"/>
              <a:chOff x="26918" y="8594820"/>
              <a:chExt cx="1060967" cy="728710"/>
            </a:xfrm>
          </p:grpSpPr>
          <p:grpSp>
            <p:nvGrpSpPr>
              <p:cNvPr id="2628" name="Google Shape;2628;p131"/>
              <p:cNvGrpSpPr/>
              <p:nvPr/>
            </p:nvGrpSpPr>
            <p:grpSpPr>
              <a:xfrm>
                <a:off x="48186" y="8594820"/>
                <a:ext cx="1039699" cy="728710"/>
                <a:chOff x="-250106" y="6713169"/>
                <a:chExt cx="1039699" cy="728710"/>
              </a:xfrm>
            </p:grpSpPr>
            <p:pic>
              <p:nvPicPr>
                <p:cNvPr id="2629" name="Google Shape;2629;p131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/>
                <a:stretch/>
              </p:blipFill>
              <p:spPr>
                <a:xfrm>
                  <a:off x="-232517" y="6780603"/>
                  <a:ext cx="789314" cy="5731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30" name="Google Shape;2630;p131" descr="clipped result image"/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/>
                <a:stretch/>
              </p:blipFill>
              <p:spPr>
                <a:xfrm>
                  <a:off x="-250106" y="6713169"/>
                  <a:ext cx="1039699" cy="72871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631" name="Google Shape;2631;p131" descr="clipped result image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 rot="-4451360">
                <a:off x="41525" y="8862746"/>
                <a:ext cx="201949" cy="18306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</p:grpSp>
        <p:sp>
          <p:nvSpPr>
            <p:cNvPr id="2632" name="Google Shape;2632;p131"/>
            <p:cNvSpPr txBox="1"/>
            <p:nvPr/>
          </p:nvSpPr>
          <p:spPr>
            <a:xfrm>
              <a:off x="6321386" y="500524"/>
              <a:ext cx="423000" cy="24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33" name="Google Shape;2633;p131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634" name="Google Shape;2634;p131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131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0" name="Google Shape;2640;p132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641" name="Google Shape;2641;p132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642" name="Google Shape;2642;p132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43" name="Google Shape;2643;p132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644" name="Google Shape;2644;p132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645" name="Google Shape;2645;p132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646" name="Google Shape;2646;p132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647" name="Google Shape;2647;p132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648" name="Google Shape;2648;p132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649" name="Google Shape;2649;p132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650" name="Google Shape;2650;p132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651" name="Google Shape;2651;p132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52" name="Google Shape;2652;p132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53" name="Google Shape;2653;p132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654" name="Google Shape;2654;p132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655" name="Google Shape;2655;p132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>
                <a:solidFill>
                  <a:schemeClr val="dk1"/>
                </a:solidFill>
                <a:highlight>
                  <a:srgbClr val="00FF00"/>
                </a:highlight>
              </a:rPr>
              <a:t>Suvorexant</a:t>
            </a:r>
            <a:r>
              <a:rPr lang="en" sz="1200">
                <a:solidFill>
                  <a:schemeClr val="dk1"/>
                </a:solidFill>
              </a:rPr>
              <a:t>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656" name="Google Shape;2656;p132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7" name="Google Shape;2657;p132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8" name="Google Shape;2658;p132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659" name="Google Shape;2659;p132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60" name="Google Shape;2660;p132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661" name="Google Shape;2661;p132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662" name="Google Shape;2662;p132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663" name="Google Shape;2663;p132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664" name="Google Shape;2664;p132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665" name="Google Shape;2665;p132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666" name="Google Shape;2666;p132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667" name="Google Shape;2667;p132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68" name="Google Shape;2668;p132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669" name="Google Shape;2669;p132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670" name="Google Shape;2670;p132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671" name="Google Shape;2671;p132"/>
          <p:cNvGrpSpPr/>
          <p:nvPr/>
        </p:nvGrpSpPr>
        <p:grpSpPr>
          <a:xfrm>
            <a:off x="7678238" y="943526"/>
            <a:ext cx="1714268" cy="1080556"/>
            <a:chOff x="6487275" y="3688179"/>
            <a:chExt cx="1504800" cy="948522"/>
          </a:xfrm>
        </p:grpSpPr>
        <p:pic>
          <p:nvPicPr>
            <p:cNvPr id="2672" name="Google Shape;2672;p132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6832150" y="3688179"/>
              <a:ext cx="810000" cy="7262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3" name="Google Shape;2673;p132"/>
            <p:cNvSpPr txBox="1"/>
            <p:nvPr/>
          </p:nvSpPr>
          <p:spPr>
            <a:xfrm>
              <a:off x="6487275" y="4341501"/>
              <a:ext cx="1504800" cy="29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74" name="Google Shape;2674;p132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675" name="Google Shape;2675;p132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6" name="Google Shape;2676;p132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36"/>
          <p:cNvGrpSpPr/>
          <p:nvPr/>
        </p:nvGrpSpPr>
        <p:grpSpPr>
          <a:xfrm>
            <a:off x="471425" y="1544890"/>
            <a:ext cx="2266186" cy="1893767"/>
            <a:chOff x="-3811898" y="296698"/>
            <a:chExt cx="3506400" cy="2585700"/>
          </a:xfrm>
        </p:grpSpPr>
        <p:sp>
          <p:nvSpPr>
            <p:cNvPr id="279" name="Google Shape;279;p36"/>
            <p:cNvSpPr/>
            <p:nvPr/>
          </p:nvSpPr>
          <p:spPr>
            <a:xfrm>
              <a:off x="-3811898" y="296698"/>
              <a:ext cx="3506400" cy="25857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0" name="Google Shape;280;p36"/>
            <p:cNvGrpSpPr/>
            <p:nvPr/>
          </p:nvGrpSpPr>
          <p:grpSpPr>
            <a:xfrm>
              <a:off x="-2876086" y="1193251"/>
              <a:ext cx="1634417" cy="1662716"/>
              <a:chOff x="-708549" y="-1713557"/>
              <a:chExt cx="1634417" cy="2633379"/>
            </a:xfrm>
          </p:grpSpPr>
          <p:grpSp>
            <p:nvGrpSpPr>
              <p:cNvPr id="281" name="Google Shape;281;p36"/>
              <p:cNvGrpSpPr/>
              <p:nvPr/>
            </p:nvGrpSpPr>
            <p:grpSpPr>
              <a:xfrm>
                <a:off x="-696683" y="-1104667"/>
                <a:ext cx="1622550" cy="2024489"/>
                <a:chOff x="-144233" y="2152883"/>
                <a:chExt cx="1622550" cy="2024489"/>
              </a:xfrm>
            </p:grpSpPr>
            <p:grpSp>
              <p:nvGrpSpPr>
                <p:cNvPr id="282" name="Google Shape;282;p36"/>
                <p:cNvGrpSpPr/>
                <p:nvPr/>
              </p:nvGrpSpPr>
              <p:grpSpPr>
                <a:xfrm rot="-5400000">
                  <a:off x="-41842" y="2657213"/>
                  <a:ext cx="1424641" cy="1615677"/>
                  <a:chOff x="10901423" y="-15665848"/>
                  <a:chExt cx="4433990" cy="5845432"/>
                </a:xfrm>
              </p:grpSpPr>
              <p:pic>
                <p:nvPicPr>
                  <p:cNvPr id="283" name="Google Shape;283;p36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12729472" y="-15665848"/>
                    <a:ext cx="2605942" cy="58342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4" name="Google Shape;284;p36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10901423" y="-15654618"/>
                    <a:ext cx="2625389" cy="58342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85" name="Google Shape;285;p36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243410" y="1765240"/>
                  <a:ext cx="837288" cy="16125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86" name="Google Shape;286;p36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-320906" y="-2101200"/>
                <a:ext cx="837288" cy="16125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87" name="Google Shape;287;p36"/>
          <p:cNvSpPr/>
          <p:nvPr/>
        </p:nvSpPr>
        <p:spPr>
          <a:xfrm rot="10800000" flipH="1">
            <a:off x="3132192" y="1605976"/>
            <a:ext cx="2534100" cy="1944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14288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6"/>
          <p:cNvSpPr txBox="1"/>
          <p:nvPr/>
        </p:nvSpPr>
        <p:spPr>
          <a:xfrm>
            <a:off x="858572" y="884576"/>
            <a:ext cx="56940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/>
              <a:t>in</a:t>
            </a:r>
            <a:r>
              <a:rPr lang="en" sz="2800" b="1" u="sng"/>
              <a:t>H</a:t>
            </a:r>
            <a:r>
              <a:rPr lang="en" sz="2800"/>
              <a:t>ibition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6"/>
          <p:cNvSpPr txBox="1"/>
          <p:nvPr/>
        </p:nvSpPr>
        <p:spPr>
          <a:xfrm>
            <a:off x="3548895" y="900450"/>
            <a:ext cx="19233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/>
              <a:t>in</a:t>
            </a:r>
            <a:r>
              <a:rPr lang="en" sz="2800" b="1" u="sng"/>
              <a:t>D</a:t>
            </a:r>
            <a:r>
              <a:rPr lang="en" sz="2800"/>
              <a:t>uction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6"/>
          <p:cNvSpPr txBox="1"/>
          <p:nvPr/>
        </p:nvSpPr>
        <p:spPr>
          <a:xfrm>
            <a:off x="3811244" y="3561427"/>
            <a:ext cx="26625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own </a:t>
            </a:r>
            <a:r>
              <a:rPr lang="en" sz="2400"/>
              <a:t>&amp;</a:t>
            </a: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elayed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36"/>
          <p:cNvSpPr txBox="1"/>
          <p:nvPr/>
        </p:nvSpPr>
        <p:spPr>
          <a:xfrm>
            <a:off x="1015785" y="3545552"/>
            <a:ext cx="26556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igh </a:t>
            </a:r>
            <a:r>
              <a:rPr lang="en" sz="2400"/>
              <a:t>&amp;</a:t>
            </a:r>
            <a:endParaRPr sz="2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urried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6"/>
          <p:cNvSpPr txBox="1"/>
          <p:nvPr/>
        </p:nvSpPr>
        <p:spPr>
          <a:xfrm>
            <a:off x="6473744" y="3598091"/>
            <a:ext cx="26625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0" i="0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carbamazepine</a:t>
            </a:r>
            <a:endParaRPr sz="2400" b="0" i="0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42;p36" descr="Resultado de imagen para tiger">
            <a:extLst>
              <a:ext uri="{FF2B5EF4-FFF2-40B4-BE49-F238E27FC236}">
                <a16:creationId xmlns:a16="http://schemas.microsoft.com/office/drawing/2014/main" id="{C61BB318-9815-0053-17F5-CFA617CE621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12030" flipH="1">
            <a:off x="6490730" y="1269728"/>
            <a:ext cx="2292459" cy="225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7FFAC-B69B-165E-5828-4EB9F76B9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932" y="1939881"/>
            <a:ext cx="982258" cy="98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347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81" name="Google Shape;2681;p133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682" name="Google Shape;2682;p133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683" name="Google Shape;2683;p133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84" name="Google Shape;2684;p133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685" name="Google Shape;2685;p133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686" name="Google Shape;2686;p133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687" name="Google Shape;2687;p133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688" name="Google Shape;2688;p133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689" name="Google Shape;2689;p133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690" name="Google Shape;2690;p133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691" name="Google Shape;2691;p133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692" name="Google Shape;2692;p133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93" name="Google Shape;2693;p133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94" name="Google Shape;2694;p133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695" name="Google Shape;2695;p133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696" name="Google Shape;2696;p133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>
                <a:solidFill>
                  <a:schemeClr val="dk1"/>
                </a:solidFill>
                <a:highlight>
                  <a:srgbClr val="00FF00"/>
                </a:highlight>
              </a:rPr>
              <a:t>Tadalafil</a:t>
            </a:r>
            <a:endParaRPr sz="12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697" name="Google Shape;2697;p133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8" name="Google Shape;2698;p133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9" name="Google Shape;2699;p133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700" name="Google Shape;2700;p133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01" name="Google Shape;2701;p133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702" name="Google Shape;2702;p133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703" name="Google Shape;2703;p133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04" name="Google Shape;2704;p133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705" name="Google Shape;2705;p133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06" name="Google Shape;2706;p133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707" name="Google Shape;2707;p133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708" name="Google Shape;2708;p133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09" name="Google Shape;2709;p133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710" name="Google Shape;2710;p133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711" name="Google Shape;2711;p133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712" name="Google Shape;2712;p133"/>
          <p:cNvGrpSpPr/>
          <p:nvPr/>
        </p:nvGrpSpPr>
        <p:grpSpPr>
          <a:xfrm>
            <a:off x="7728424" y="876880"/>
            <a:ext cx="1456520" cy="1035574"/>
            <a:chOff x="1583085" y="7568914"/>
            <a:chExt cx="1235700" cy="878573"/>
          </a:xfrm>
        </p:grpSpPr>
        <p:grpSp>
          <p:nvGrpSpPr>
            <p:cNvPr id="2713" name="Google Shape;2713;p133"/>
            <p:cNvGrpSpPr/>
            <p:nvPr/>
          </p:nvGrpSpPr>
          <p:grpSpPr>
            <a:xfrm>
              <a:off x="1664663" y="7568914"/>
              <a:ext cx="1023217" cy="878573"/>
              <a:chOff x="4857598" y="7481103"/>
              <a:chExt cx="1870598" cy="1545151"/>
            </a:xfrm>
          </p:grpSpPr>
          <p:grpSp>
            <p:nvGrpSpPr>
              <p:cNvPr id="2714" name="Google Shape;2714;p133"/>
              <p:cNvGrpSpPr/>
              <p:nvPr/>
            </p:nvGrpSpPr>
            <p:grpSpPr>
              <a:xfrm>
                <a:off x="4857598" y="7481103"/>
                <a:ext cx="1647014" cy="1545151"/>
                <a:chOff x="5893800" y="7760452"/>
                <a:chExt cx="1647014" cy="1545151"/>
              </a:xfrm>
            </p:grpSpPr>
            <p:pic>
              <p:nvPicPr>
                <p:cNvPr id="2715" name="Google Shape;2715;p133" descr="clipped result image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/>
                <a:stretch/>
              </p:blipFill>
              <p:spPr>
                <a:xfrm rot="-1816118" flipH="1">
                  <a:off x="6063013" y="8020361"/>
                  <a:ext cx="1308588" cy="10253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16" name="Google Shape;2716;p133" descr="clipped result image"/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/>
                <a:stretch/>
              </p:blipFill>
              <p:spPr>
                <a:xfrm>
                  <a:off x="6070323" y="8301024"/>
                  <a:ext cx="242234" cy="22349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717" name="Google Shape;2717;p133" descr="clipped result image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 rot="749565">
                <a:off x="6446571" y="8156302"/>
                <a:ext cx="248266" cy="33560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718" name="Google Shape;2718;p133"/>
            <p:cNvSpPr txBox="1"/>
            <p:nvPr/>
          </p:nvSpPr>
          <p:spPr>
            <a:xfrm>
              <a:off x="1583085" y="8093682"/>
              <a:ext cx="1235700" cy="1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19" name="Google Shape;2719;p133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720" name="Google Shape;2720;p133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1" name="Google Shape;2721;p133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26" name="Google Shape;2726;p134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727" name="Google Shape;2727;p134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728" name="Google Shape;2728;p134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29" name="Google Shape;2729;p134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730" name="Google Shape;2730;p134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731" name="Google Shape;2731;p134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732" name="Google Shape;2732;p134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733" name="Google Shape;2733;p134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734" name="Google Shape;2734;p134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735" name="Google Shape;2735;p134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36" name="Google Shape;2736;p134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737" name="Google Shape;2737;p134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38" name="Google Shape;2738;p134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39" name="Google Shape;2739;p134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740" name="Google Shape;2740;p134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741" name="Google Shape;2741;p134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>
                <a:solidFill>
                  <a:schemeClr val="dk1"/>
                </a:solidFill>
                <a:highlight>
                  <a:srgbClr val="00FF00"/>
                </a:highlight>
              </a:rPr>
              <a:t>Valbenazine</a:t>
            </a:r>
            <a:endParaRPr sz="1200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742" name="Google Shape;2742;p134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3" name="Google Shape;2743;p134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4" name="Google Shape;2744;p134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745" name="Google Shape;2745;p134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46" name="Google Shape;2746;p134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747" name="Google Shape;2747;p134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748" name="Google Shape;2748;p134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49" name="Google Shape;2749;p134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750" name="Google Shape;2750;p134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51" name="Google Shape;2751;p134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752" name="Google Shape;2752;p134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753" name="Google Shape;2753;p134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54" name="Google Shape;2754;p134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755" name="Google Shape;2755;p134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756" name="Google Shape;2756;p134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757" name="Google Shape;2757;p134"/>
          <p:cNvGrpSpPr/>
          <p:nvPr/>
        </p:nvGrpSpPr>
        <p:grpSpPr>
          <a:xfrm>
            <a:off x="7806507" y="963036"/>
            <a:ext cx="1205212" cy="991278"/>
            <a:chOff x="5332561" y="8715287"/>
            <a:chExt cx="1162996" cy="956555"/>
          </a:xfrm>
        </p:grpSpPr>
        <p:grpSp>
          <p:nvGrpSpPr>
            <p:cNvPr id="2758" name="Google Shape;2758;p134"/>
            <p:cNvGrpSpPr/>
            <p:nvPr/>
          </p:nvGrpSpPr>
          <p:grpSpPr>
            <a:xfrm flipH="1">
              <a:off x="5332561" y="9085605"/>
              <a:ext cx="1162996" cy="586236"/>
              <a:chOff x="-1653953" y="10456682"/>
              <a:chExt cx="1302639" cy="676166"/>
            </a:xfrm>
          </p:grpSpPr>
          <p:pic>
            <p:nvPicPr>
              <p:cNvPr id="2759" name="Google Shape;2759;p134" descr="clipped result image"/>
              <p:cNvPicPr preferRelativeResize="0"/>
              <p:nvPr/>
            </p:nvPicPr>
            <p:blipFill rotWithShape="1">
              <a:blip r:embed="rId16">
                <a:alphaModFix/>
              </a:blip>
              <a:srcRect l="72322" t="31836" b="54840"/>
              <a:stretch/>
            </p:blipFill>
            <p:spPr>
              <a:xfrm>
                <a:off x="-1653953" y="10456682"/>
                <a:ext cx="1302639" cy="35547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dist="19050" dir="5400000" algn="bl" rotWithShape="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2760" name="Google Shape;2760;p134"/>
              <p:cNvSpPr txBox="1"/>
              <p:nvPr/>
            </p:nvSpPr>
            <p:spPr>
              <a:xfrm>
                <a:off x="-1650076" y="10751848"/>
                <a:ext cx="1149900" cy="38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61" name="Google Shape;2761;p134"/>
            <p:cNvGrpSpPr/>
            <p:nvPr/>
          </p:nvGrpSpPr>
          <p:grpSpPr>
            <a:xfrm>
              <a:off x="5668014" y="8908259"/>
              <a:ext cx="794640" cy="389463"/>
              <a:chOff x="5833575" y="9150978"/>
              <a:chExt cx="794640" cy="389463"/>
            </a:xfrm>
          </p:grpSpPr>
          <p:pic>
            <p:nvPicPr>
              <p:cNvPr id="2762" name="Google Shape;2762;p134" descr="clipped result image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5833575" y="9150978"/>
                <a:ext cx="794640" cy="38946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2763" name="Google Shape;2763;p134"/>
              <p:cNvSpPr txBox="1"/>
              <p:nvPr/>
            </p:nvSpPr>
            <p:spPr>
              <a:xfrm flipH="1">
                <a:off x="5942664" y="9215656"/>
                <a:ext cx="464100" cy="26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764" name="Google Shape;2764;p134" descr="clipped result image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856727" y="8715287"/>
              <a:ext cx="242838" cy="3183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65" name="Google Shape;2765;p134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766" name="Google Shape;2766;p134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7" name="Google Shape;2767;p134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72" name="Google Shape;2772;p135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773" name="Google Shape;2773;p135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774" name="Google Shape;2774;p135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75" name="Google Shape;2775;p135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776" name="Google Shape;2776;p135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777" name="Google Shape;2777;p135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778" name="Google Shape;2778;p135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779" name="Google Shape;2779;p135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780" name="Google Shape;2780;p135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781" name="Google Shape;2781;p135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82" name="Google Shape;2782;p135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783" name="Google Shape;2783;p135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84" name="Google Shape;2784;p135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85" name="Google Shape;2785;p135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786" name="Google Shape;2786;p135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787" name="Google Shape;2787;p135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  <a:highlight>
                  <a:srgbClr val="00FF00"/>
                </a:highlight>
              </a:rPr>
              <a:t>Vilazodone</a:t>
            </a:r>
            <a:endParaRPr sz="1200" u="sng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788" name="Google Shape;2788;p135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9" name="Google Shape;2789;p135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90" name="Google Shape;2790;p135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791" name="Google Shape;2791;p135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92" name="Google Shape;2792;p135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793" name="Google Shape;2793;p135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794" name="Google Shape;2794;p135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95" name="Google Shape;2795;p135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796" name="Google Shape;2796;p135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797" name="Google Shape;2797;p135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798" name="Google Shape;2798;p135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799" name="Google Shape;2799;p135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00" name="Google Shape;2800;p135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801" name="Google Shape;2801;p135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802" name="Google Shape;2802;p135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803" name="Google Shape;2803;p135"/>
          <p:cNvGrpSpPr/>
          <p:nvPr/>
        </p:nvGrpSpPr>
        <p:grpSpPr>
          <a:xfrm>
            <a:off x="7611569" y="1007800"/>
            <a:ext cx="1704771" cy="1059327"/>
            <a:chOff x="6431700" y="5475179"/>
            <a:chExt cx="1359900" cy="845028"/>
          </a:xfrm>
        </p:grpSpPr>
        <p:sp>
          <p:nvSpPr>
            <p:cNvPr id="2804" name="Google Shape;2804;p135"/>
            <p:cNvSpPr txBox="1"/>
            <p:nvPr/>
          </p:nvSpPr>
          <p:spPr>
            <a:xfrm>
              <a:off x="6431700" y="6026507"/>
              <a:ext cx="1359900" cy="29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05" name="Google Shape;2805;p135"/>
            <p:cNvGrpSpPr/>
            <p:nvPr/>
          </p:nvGrpSpPr>
          <p:grpSpPr>
            <a:xfrm>
              <a:off x="6710630" y="5475179"/>
              <a:ext cx="835624" cy="623236"/>
              <a:chOff x="1989250" y="6561750"/>
              <a:chExt cx="1027701" cy="766493"/>
            </a:xfrm>
          </p:grpSpPr>
          <p:pic>
            <p:nvPicPr>
              <p:cNvPr id="2806" name="Google Shape;2806;p135" descr="clipped result image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1989250" y="6561750"/>
                <a:ext cx="1027701" cy="76649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07" name="Google Shape;2807;p135"/>
              <p:cNvSpPr txBox="1"/>
              <p:nvPr/>
            </p:nvSpPr>
            <p:spPr>
              <a:xfrm>
                <a:off x="2557363" y="6748146"/>
                <a:ext cx="271800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endParaRPr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08" name="Google Shape;2808;p135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2809" name="Google Shape;2809;p135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0" name="Google Shape;2810;p135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5" name="Google Shape;2815;p136" descr="clipped result image"/>
          <p:cNvPicPr preferRelativeResize="0"/>
          <p:nvPr/>
        </p:nvPicPr>
        <p:blipFill rotWithShape="1">
          <a:blip r:embed="rId3">
            <a:alphaModFix/>
          </a:blip>
          <a:srcRect t="11768" b="17674"/>
          <a:stretch/>
        </p:blipFill>
        <p:spPr>
          <a:xfrm>
            <a:off x="6909284" y="1389257"/>
            <a:ext cx="874394" cy="5677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16" name="Google Shape;2816;p136"/>
          <p:cNvGraphicFramePr/>
          <p:nvPr/>
        </p:nvGraphicFramePr>
        <p:xfrm>
          <a:off x="28133" y="316284"/>
          <a:ext cx="9080750" cy="4808061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62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512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06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817" name="Google Shape;2817;p136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818" name="Google Shape;2818;p136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19" name="Google Shape;2819;p136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820" name="Google Shape;2820;p136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821" name="Google Shape;2821;p136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822" name="Google Shape;2822;p136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23" name="Google Shape;2823;p136" descr="clipped result image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824" name="Google Shape;2824;p136" descr="clipped result image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825" name="Google Shape;2825;p136" descr="clipped result imag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826" name="Google Shape;2826;p136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827" name="Google Shape;2827;p136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28" name="Google Shape;2828;p136" descr="clipped result imag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29" name="Google Shape;2829;p136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830" name="Google Shape;2830;p136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831" name="Google Shape;2831;p136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832" name="Google Shape;2832;p136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3" name="Google Shape;2833;p136" descr="clipped result imag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4" name="Google Shape;2834;p136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835" name="Google Shape;2835;p136"/>
            <p:cNvPicPr preferRelativeResize="0"/>
            <p:nvPr/>
          </p:nvPicPr>
          <p:blipFill rotWithShape="1">
            <a:blip r:embed="rId12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36" name="Google Shape;2836;p136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837" name="Google Shape;2837;p136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838" name="Google Shape;2838;p136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839" name="Google Shape;2839;p136" descr="Resultado de imagen para capital letter a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840" name="Google Shape;2840;p136" descr="Resultado de imagen para capital letter a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841" name="Google Shape;2841;p136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842" name="Google Shape;2842;p136" descr="Resultado de imagen para fishing bob png"/>
            <p:cNvPicPr preferRelativeResize="0"/>
            <p:nvPr/>
          </p:nvPicPr>
          <p:blipFill rotWithShape="1">
            <a:blip r:embed="rId15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843" name="Google Shape;2843;p136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44" name="Google Shape;2844;p136" descr="clipped result imag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845" name="Google Shape;2845;p136" descr="clipped result imag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846" name="Google Shape;2846;p136" descr="clipped result imag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grpSp>
        <p:nvGrpSpPr>
          <p:cNvPr id="2847" name="Google Shape;2847;p136"/>
          <p:cNvGrpSpPr/>
          <p:nvPr/>
        </p:nvGrpSpPr>
        <p:grpSpPr>
          <a:xfrm>
            <a:off x="7921553" y="971849"/>
            <a:ext cx="1009870" cy="768232"/>
            <a:chOff x="5504960" y="5991329"/>
            <a:chExt cx="1016579" cy="773336"/>
          </a:xfrm>
        </p:grpSpPr>
        <p:grpSp>
          <p:nvGrpSpPr>
            <p:cNvPr id="2848" name="Google Shape;2848;p136"/>
            <p:cNvGrpSpPr/>
            <p:nvPr/>
          </p:nvGrpSpPr>
          <p:grpSpPr>
            <a:xfrm>
              <a:off x="5543452" y="5991329"/>
              <a:ext cx="948297" cy="762608"/>
              <a:chOff x="5543452" y="5991329"/>
              <a:chExt cx="948297" cy="762608"/>
            </a:xfrm>
          </p:grpSpPr>
          <p:pic>
            <p:nvPicPr>
              <p:cNvPr id="2849" name="Google Shape;2849;p136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5559561" y="6050282"/>
                <a:ext cx="636778" cy="6447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0" name="Google Shape;2850;p136" descr="clipped result image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5543452" y="5991329"/>
                <a:ext cx="948297" cy="7626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51" name="Google Shape;2851;p136"/>
            <p:cNvGrpSpPr/>
            <p:nvPr/>
          </p:nvGrpSpPr>
          <p:grpSpPr>
            <a:xfrm>
              <a:off x="5504960" y="5991847"/>
              <a:ext cx="1016579" cy="772818"/>
              <a:chOff x="4308564" y="6288493"/>
              <a:chExt cx="1016579" cy="772818"/>
            </a:xfrm>
          </p:grpSpPr>
          <p:pic>
            <p:nvPicPr>
              <p:cNvPr id="2852" name="Google Shape;2852;p136" descr="clipped result image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4308564" y="6288493"/>
                <a:ext cx="1016579" cy="77281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53" name="Google Shape;2853;p136" descr="clipped result image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4371047" y="6612219"/>
                <a:ext cx="306763" cy="32066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854" name="Google Shape;2854;p136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pic>
        <p:nvPicPr>
          <p:cNvPr id="2855" name="Google Shape;2855;p136" descr="Resultado de imagen para gaba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043750" y="1498725"/>
            <a:ext cx="250737" cy="83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6" name="Google Shape;2856;p136" descr="Resultado de imagen para gaba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301206" y="1495766"/>
            <a:ext cx="250737" cy="83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7" name="Google Shape;2857;p136" descr="clipped result image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 rot="-3853090">
            <a:off x="4971526" y="1604249"/>
            <a:ext cx="87054" cy="12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8" name="Google Shape;2858;p136" descr="clipped result image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 rot="-4538592">
            <a:off x="5212617" y="1580574"/>
            <a:ext cx="87054" cy="122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9" name="Google Shape;2859;p136" descr="clipped result image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 rot="-3961845">
            <a:off x="5439851" y="1565153"/>
            <a:ext cx="87054" cy="12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0" name="Google Shape;2860;p136" descr="Resultado de imagen para gaba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067359" y="1708394"/>
            <a:ext cx="250737" cy="83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1" name="Google Shape;2861;p136" descr="Resultado de imagen para gaba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315244" y="1691078"/>
            <a:ext cx="250737" cy="83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2" name="Google Shape;2862;p136" descr="Resultado de imagen para gaba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884459" y="1503550"/>
            <a:ext cx="250737" cy="83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3" name="Google Shape;2863;p136" descr="Resultado de imagen para gaba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144067" y="1476917"/>
            <a:ext cx="250737" cy="83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4" name="Google Shape;2864;p136" descr="clipped result image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 rot="-5615801">
            <a:off x="5873914" y="1611950"/>
            <a:ext cx="87054" cy="122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5" name="Google Shape;2865;p136" descr="clipped result image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 rot="-4775996">
            <a:off x="6073164" y="1583077"/>
            <a:ext cx="87054" cy="12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6" name="Google Shape;2866;p136" descr="clipped result image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 rot="-3853090">
            <a:off x="6325532" y="1564684"/>
            <a:ext cx="87054" cy="12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" name="Google Shape;2867;p136" descr="Resultado de imagen para gaba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893712" y="1722789"/>
            <a:ext cx="250737" cy="83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8" name="Google Shape;2868;p136" descr="Resultado de imagen para gaba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153319" y="1691371"/>
            <a:ext cx="250737" cy="83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9" name="Google Shape;2869;p136" descr="clipped result image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246889" y="1288127"/>
            <a:ext cx="921712" cy="7070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0" name="Google Shape;2870;p136"/>
          <p:cNvGrpSpPr/>
          <p:nvPr/>
        </p:nvGrpSpPr>
        <p:grpSpPr>
          <a:xfrm>
            <a:off x="5186068" y="2111575"/>
            <a:ext cx="1094699" cy="768206"/>
            <a:chOff x="737145" y="4162553"/>
            <a:chExt cx="1039699" cy="728710"/>
          </a:xfrm>
        </p:grpSpPr>
        <p:pic>
          <p:nvPicPr>
            <p:cNvPr id="2871" name="Google Shape;2871;p136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54698" y="4271666"/>
              <a:ext cx="909638" cy="6104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2" name="Google Shape;2872;p136" descr="clipped result image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737145" y="4162553"/>
              <a:ext cx="1039699" cy="7287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73" name="Google Shape;2873;p13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130613" y="2384779"/>
            <a:ext cx="383898" cy="37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4" name="Google Shape;2874;p136" descr="clipped result image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5015172" y="2150852"/>
            <a:ext cx="666700" cy="530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5" name="Google Shape;2875;p136" descr="clipped result image"/>
          <p:cNvPicPr preferRelativeResize="0"/>
          <p:nvPr/>
        </p:nvPicPr>
        <p:blipFill rotWithShape="1">
          <a:blip r:embed="rId29">
            <a:alphaModFix/>
          </a:blip>
          <a:srcRect t="-1572" r="18287" b="-3935"/>
          <a:stretch/>
        </p:blipFill>
        <p:spPr>
          <a:xfrm>
            <a:off x="5314544" y="2996715"/>
            <a:ext cx="881812" cy="694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6" name="Google Shape;2876;p136" descr="clipped result image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6139233" y="3150829"/>
            <a:ext cx="129618" cy="33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7" name="Google Shape;2877;p136" descr="clipped result image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 rot="2340430" flipH="1">
            <a:off x="5270853" y="3022276"/>
            <a:ext cx="524615" cy="580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8" name="Google Shape;2878;p136" descr="clipped result image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844211" y="1325528"/>
            <a:ext cx="969935" cy="67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9" name="Google Shape;2879;p136" descr="clipped result image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 rot="1136749">
            <a:off x="6614987" y="1414928"/>
            <a:ext cx="611169" cy="4992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0" name="Google Shape;2880;p136"/>
          <p:cNvGrpSpPr/>
          <p:nvPr/>
        </p:nvGrpSpPr>
        <p:grpSpPr>
          <a:xfrm>
            <a:off x="6383215" y="2123556"/>
            <a:ext cx="1791900" cy="1049032"/>
            <a:chOff x="6383215" y="2123556"/>
            <a:chExt cx="1791900" cy="1049032"/>
          </a:xfrm>
        </p:grpSpPr>
        <p:pic>
          <p:nvPicPr>
            <p:cNvPr id="2881" name="Google Shape;2881;p136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6683009" y="2145357"/>
              <a:ext cx="984622" cy="675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2" name="Google Shape;2882;p136" descr="clipped result image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6675152" y="2123556"/>
              <a:ext cx="1095288" cy="718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3" name="Google Shape;2883;p136" descr="clipped result image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6676495" y="2298116"/>
              <a:ext cx="228420" cy="2411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4" name="Google Shape;2884;p136" descr="clipped result image"/>
            <p:cNvPicPr preferRelativeResize="0"/>
            <p:nvPr/>
          </p:nvPicPr>
          <p:blipFill rotWithShape="1">
            <a:blip r:embed="rId35">
              <a:alphaModFix/>
            </a:blip>
            <a:srcRect t="-24479" r="66829" b="-14293"/>
            <a:stretch/>
          </p:blipFill>
          <p:spPr>
            <a:xfrm rot="9667684">
              <a:off x="6712118" y="2542146"/>
              <a:ext cx="272871" cy="1973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5" name="Google Shape;2885;p136" descr="Resultado de imagen para halo angel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6622668" y="2179163"/>
              <a:ext cx="564493" cy="1758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6" name="Google Shape;2886;p136"/>
            <p:cNvSpPr txBox="1"/>
            <p:nvPr/>
          </p:nvSpPr>
          <p:spPr>
            <a:xfrm>
              <a:off x="7356061" y="2549983"/>
              <a:ext cx="7320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136"/>
            <p:cNvSpPr txBox="1"/>
            <p:nvPr/>
          </p:nvSpPr>
          <p:spPr>
            <a:xfrm>
              <a:off x="6383215" y="2807488"/>
              <a:ext cx="1791900" cy="36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88" name="Google Shape;2888;p136"/>
          <p:cNvGrpSpPr/>
          <p:nvPr/>
        </p:nvGrpSpPr>
        <p:grpSpPr>
          <a:xfrm>
            <a:off x="6645281" y="2973811"/>
            <a:ext cx="1254287" cy="744968"/>
            <a:chOff x="4147443" y="9569632"/>
            <a:chExt cx="1076272" cy="639238"/>
          </a:xfrm>
        </p:grpSpPr>
        <p:pic>
          <p:nvPicPr>
            <p:cNvPr id="2889" name="Google Shape;2889;p136" descr="A close up of a logo&#10;&#10;Description automatically generated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4147443" y="9569632"/>
              <a:ext cx="926824" cy="5488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0" name="Google Shape;2890;p136"/>
            <p:cNvSpPr txBox="1"/>
            <p:nvPr/>
          </p:nvSpPr>
          <p:spPr>
            <a:xfrm>
              <a:off x="4779715" y="9904071"/>
              <a:ext cx="4440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1" name="Google Shape;2891;p136"/>
          <p:cNvGrpSpPr/>
          <p:nvPr/>
        </p:nvGrpSpPr>
        <p:grpSpPr>
          <a:xfrm>
            <a:off x="7943277" y="2939886"/>
            <a:ext cx="1053456" cy="755657"/>
            <a:chOff x="6080601" y="9381764"/>
            <a:chExt cx="1179682" cy="846200"/>
          </a:xfrm>
        </p:grpSpPr>
        <p:pic>
          <p:nvPicPr>
            <p:cNvPr id="2892" name="Google Shape;2892;p136" descr="A close up of a logo&#10;&#10;Description automatically generated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6088264" y="9381764"/>
              <a:ext cx="1172019" cy="84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3" name="Google Shape;2893;p136" descr="clipped result image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6080601" y="9521884"/>
              <a:ext cx="161652" cy="2346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94" name="Google Shape;2894;p136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5" name="Google Shape;2895;p136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00" name="Google Shape;2900;p137"/>
          <p:cNvGraphicFramePr/>
          <p:nvPr/>
        </p:nvGraphicFramePr>
        <p:xfrm>
          <a:off x="28133" y="316284"/>
          <a:ext cx="9080750" cy="4808061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62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512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06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901" name="Google Shape;2901;p137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902" name="Google Shape;2902;p137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03" name="Google Shape;2903;p137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904" name="Google Shape;2904;p137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905" name="Google Shape;2905;p137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906" name="Google Shape;2906;p137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07" name="Google Shape;2907;p137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908" name="Google Shape;2908;p137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909" name="Google Shape;2909;p137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910" name="Google Shape;2910;p137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911" name="Google Shape;2911;p137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12" name="Google Shape;2912;p137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13" name="Google Shape;2913;p137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914" name="Google Shape;2914;p137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915" name="Google Shape;2915;p137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916" name="Google Shape;2916;p137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7" name="Google Shape;2917;p137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8" name="Google Shape;2918;p137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2919" name="Google Shape;2919;p137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20" name="Google Shape;2920;p137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2921" name="Google Shape;2921;p137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2922" name="Google Shape;2922;p137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923" name="Google Shape;2923;p137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924" name="Google Shape;2924;p137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925" name="Google Shape;2925;p137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2926" name="Google Shape;2926;p137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2927" name="Google Shape;2927;p137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28" name="Google Shape;2928;p137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929" name="Google Shape;2929;p137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2930" name="Google Shape;2930;p137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2931" name="Google Shape;2931;p137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grpSp>
        <p:nvGrpSpPr>
          <p:cNvPr id="2932" name="Google Shape;2932;p137"/>
          <p:cNvGrpSpPr/>
          <p:nvPr/>
        </p:nvGrpSpPr>
        <p:grpSpPr>
          <a:xfrm>
            <a:off x="7899004" y="1069545"/>
            <a:ext cx="1122161" cy="717274"/>
            <a:chOff x="5753666" y="3832219"/>
            <a:chExt cx="1358383" cy="868265"/>
          </a:xfrm>
        </p:grpSpPr>
        <p:pic>
          <p:nvPicPr>
            <p:cNvPr id="2933" name="Google Shape;2933;p137" descr="clipped result image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164061" y="3860938"/>
              <a:ext cx="947988" cy="7487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4" name="Google Shape;2934;p137" descr="clipped result image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 rot="1158163">
              <a:off x="5849644" y="3920556"/>
              <a:ext cx="652080" cy="6915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35" name="Google Shape;2935;p137"/>
          <p:cNvGrpSpPr/>
          <p:nvPr/>
        </p:nvGrpSpPr>
        <p:grpSpPr>
          <a:xfrm>
            <a:off x="5058221" y="1244476"/>
            <a:ext cx="1400355" cy="1028616"/>
            <a:chOff x="2580563" y="3600192"/>
            <a:chExt cx="1035000" cy="760248"/>
          </a:xfrm>
        </p:grpSpPr>
        <p:sp>
          <p:nvSpPr>
            <p:cNvPr id="2936" name="Google Shape;2936;p137"/>
            <p:cNvSpPr txBox="1"/>
            <p:nvPr/>
          </p:nvSpPr>
          <p:spPr>
            <a:xfrm>
              <a:off x="2580563" y="4069440"/>
              <a:ext cx="1035000" cy="29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37" name="Google Shape;2937;p137"/>
            <p:cNvGrpSpPr/>
            <p:nvPr/>
          </p:nvGrpSpPr>
          <p:grpSpPr>
            <a:xfrm>
              <a:off x="2679740" y="3600192"/>
              <a:ext cx="790228" cy="561724"/>
              <a:chOff x="3536054" y="3476138"/>
              <a:chExt cx="1073388" cy="763004"/>
            </a:xfrm>
          </p:grpSpPr>
          <p:grpSp>
            <p:nvGrpSpPr>
              <p:cNvPr id="2938" name="Google Shape;2938;p137"/>
              <p:cNvGrpSpPr/>
              <p:nvPr/>
            </p:nvGrpSpPr>
            <p:grpSpPr>
              <a:xfrm rot="-101121">
                <a:off x="3739947" y="3711332"/>
                <a:ext cx="503543" cy="329124"/>
                <a:chOff x="-1958564" y="1844636"/>
                <a:chExt cx="987300" cy="702800"/>
              </a:xfrm>
            </p:grpSpPr>
            <p:sp>
              <p:nvSpPr>
                <p:cNvPr id="2939" name="Google Shape;2939;p137"/>
                <p:cNvSpPr/>
                <p:nvPr/>
              </p:nvSpPr>
              <p:spPr>
                <a:xfrm>
                  <a:off x="-1958564" y="1925536"/>
                  <a:ext cx="987300" cy="6219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0" name="Google Shape;2940;p137"/>
                <p:cNvSpPr/>
                <p:nvPr/>
              </p:nvSpPr>
              <p:spPr>
                <a:xfrm>
                  <a:off x="-1581839" y="1844636"/>
                  <a:ext cx="354000" cy="1932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reflection endPos="30000" dist="38100" dir="5400000" fadeDir="5400012" sy="-100000" algn="bl" rotWithShape="0"/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941" name="Google Shape;2941;p137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3536054" y="3476138"/>
                <a:ext cx="1073388" cy="76300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942" name="Google Shape;2942;p137"/>
          <p:cNvGrpSpPr/>
          <p:nvPr/>
        </p:nvGrpSpPr>
        <p:grpSpPr>
          <a:xfrm>
            <a:off x="5197295" y="2140553"/>
            <a:ext cx="1122211" cy="862389"/>
            <a:chOff x="2999816" y="4911792"/>
            <a:chExt cx="1291828" cy="992735"/>
          </a:xfrm>
        </p:grpSpPr>
        <p:sp>
          <p:nvSpPr>
            <p:cNvPr id="2943" name="Google Shape;2943;p137"/>
            <p:cNvSpPr/>
            <p:nvPr/>
          </p:nvSpPr>
          <p:spPr>
            <a:xfrm rot="-102759">
              <a:off x="3484338" y="5404857"/>
              <a:ext cx="180681" cy="9934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44" name="Google Shape;2944;p137"/>
            <p:cNvGrpSpPr/>
            <p:nvPr/>
          </p:nvGrpSpPr>
          <p:grpSpPr>
            <a:xfrm>
              <a:off x="2999816" y="4911792"/>
              <a:ext cx="1291828" cy="992735"/>
              <a:chOff x="2116091" y="5217979"/>
              <a:chExt cx="1291828" cy="992735"/>
            </a:xfrm>
          </p:grpSpPr>
          <p:grpSp>
            <p:nvGrpSpPr>
              <p:cNvPr id="2945" name="Google Shape;2945;p137"/>
              <p:cNvGrpSpPr/>
              <p:nvPr/>
            </p:nvGrpSpPr>
            <p:grpSpPr>
              <a:xfrm>
                <a:off x="2116091" y="5217979"/>
                <a:ext cx="1291828" cy="728710"/>
                <a:chOff x="1453889" y="8310399"/>
                <a:chExt cx="1291828" cy="728710"/>
              </a:xfrm>
            </p:grpSpPr>
            <p:grpSp>
              <p:nvGrpSpPr>
                <p:cNvPr id="2946" name="Google Shape;2946;p137"/>
                <p:cNvGrpSpPr/>
                <p:nvPr/>
              </p:nvGrpSpPr>
              <p:grpSpPr>
                <a:xfrm>
                  <a:off x="1706018" y="8310399"/>
                  <a:ext cx="1039699" cy="728710"/>
                  <a:chOff x="1706018" y="8310399"/>
                  <a:chExt cx="1039699" cy="728710"/>
                </a:xfrm>
              </p:grpSpPr>
              <p:pic>
                <p:nvPicPr>
                  <p:cNvPr id="2947" name="Google Shape;2947;p137" descr="clipped result image"/>
                  <p:cNvPicPr preferRelativeResize="0"/>
                  <p:nvPr/>
                </p:nvPicPr>
                <p:blipFill rotWithShape="1">
                  <a:blip r:embed="rId19">
                    <a:alphaModFix/>
                  </a:blip>
                  <a:srcRect l="23338" t="77194" r="38830" b="12309"/>
                  <a:stretch/>
                </p:blipFill>
                <p:spPr>
                  <a:xfrm>
                    <a:off x="1728522" y="8394953"/>
                    <a:ext cx="977106" cy="5596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48" name="Google Shape;2948;p137" descr="clipped result image"/>
                  <p:cNvPicPr preferRelativeResize="0"/>
                  <p:nvPr/>
                </p:nvPicPr>
                <p:blipFill rotWithShape="1">
                  <a:blip r:embed="rId20">
                    <a:alphaModFix/>
                  </a:blip>
                  <a:srcRect/>
                  <a:stretch/>
                </p:blipFill>
                <p:spPr>
                  <a:xfrm>
                    <a:off x="1706018" y="8310399"/>
                    <a:ext cx="1039699" cy="7287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949" name="Google Shape;2949;p137" descr="clipped result image"/>
                <p:cNvPicPr preferRelativeResize="0"/>
                <p:nvPr/>
              </p:nvPicPr>
              <p:blipFill rotWithShape="1">
                <a:blip r:embed="rId21">
                  <a:alphaModFix/>
                </a:blip>
                <a:srcRect/>
                <a:stretch/>
              </p:blipFill>
              <p:spPr>
                <a:xfrm flipH="1">
                  <a:off x="1453889" y="8354156"/>
                  <a:ext cx="620686" cy="63464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2950" name="Google Shape;2950;p137"/>
              <p:cNvSpPr txBox="1"/>
              <p:nvPr/>
            </p:nvSpPr>
            <p:spPr>
              <a:xfrm flipH="1">
                <a:off x="2191802" y="5790114"/>
                <a:ext cx="1107300" cy="42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endParaRPr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51" name="Google Shape;2951;p137"/>
          <p:cNvGrpSpPr/>
          <p:nvPr/>
        </p:nvGrpSpPr>
        <p:grpSpPr>
          <a:xfrm>
            <a:off x="6580800" y="1947844"/>
            <a:ext cx="1069800" cy="1533110"/>
            <a:chOff x="6580800" y="1947844"/>
            <a:chExt cx="1069800" cy="1533110"/>
          </a:xfrm>
        </p:grpSpPr>
        <p:sp>
          <p:nvSpPr>
            <p:cNvPr id="2952" name="Google Shape;2952;p137"/>
            <p:cNvSpPr/>
            <p:nvPr/>
          </p:nvSpPr>
          <p:spPr>
            <a:xfrm rot="117735" flipH="1">
              <a:off x="7011551" y="2348334"/>
              <a:ext cx="420547" cy="4145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137"/>
            <p:cNvSpPr/>
            <p:nvPr/>
          </p:nvSpPr>
          <p:spPr>
            <a:xfrm rot="112673" flipH="1">
              <a:off x="7067336" y="2257577"/>
              <a:ext cx="164789" cy="1224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54" name="Google Shape;2954;p137" descr="clipped result image"/>
            <p:cNvPicPr preferRelativeResize="0"/>
            <p:nvPr/>
          </p:nvPicPr>
          <p:blipFill rotWithShape="1">
            <a:blip r:embed="rId22">
              <a:alphaModFix/>
            </a:blip>
            <a:srcRect t="72915"/>
            <a:stretch/>
          </p:blipFill>
          <p:spPr>
            <a:xfrm>
              <a:off x="6824876" y="2498379"/>
              <a:ext cx="628867" cy="389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5" name="Google Shape;2955;p137" descr="clipped result image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6731876" y="1947844"/>
              <a:ext cx="901799" cy="7122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6" name="Google Shape;2956;p137" descr="Resultado de imagen para hal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6707452" y="2047143"/>
              <a:ext cx="319780" cy="349332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</p:pic>
        <p:sp>
          <p:nvSpPr>
            <p:cNvPr id="2957" name="Google Shape;2957;p137"/>
            <p:cNvSpPr txBox="1"/>
            <p:nvPr/>
          </p:nvSpPr>
          <p:spPr>
            <a:xfrm>
              <a:off x="6580800" y="2655354"/>
              <a:ext cx="1069800" cy="82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137"/>
            <p:cNvSpPr txBox="1"/>
            <p:nvPr/>
          </p:nvSpPr>
          <p:spPr>
            <a:xfrm>
              <a:off x="6864702" y="2023117"/>
              <a:ext cx="633300" cy="36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59" name="Google Shape;2959;p137"/>
          <p:cNvGrpSpPr/>
          <p:nvPr/>
        </p:nvGrpSpPr>
        <p:grpSpPr>
          <a:xfrm>
            <a:off x="6600793" y="1069542"/>
            <a:ext cx="1029790" cy="1097203"/>
            <a:chOff x="-3624399" y="990473"/>
            <a:chExt cx="1368128" cy="1457690"/>
          </a:xfrm>
        </p:grpSpPr>
        <p:pic>
          <p:nvPicPr>
            <p:cNvPr id="2960" name="Google Shape;2960;p137"/>
            <p:cNvPicPr preferRelativeResize="0"/>
            <p:nvPr/>
          </p:nvPicPr>
          <p:blipFill rotWithShape="1">
            <a:blip r:embed="rId25">
              <a:alphaModFix/>
            </a:blip>
            <a:srcRect l="35266" b="-45602"/>
            <a:stretch/>
          </p:blipFill>
          <p:spPr>
            <a:xfrm>
              <a:off x="-3573749" y="1038087"/>
              <a:ext cx="1266825" cy="1410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1" name="Google Shape;2961;p137" descr="clipped result image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-3624399" y="990473"/>
              <a:ext cx="1368128" cy="1040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2" name="Google Shape;2962;p137" descr="Resultado de imagen para trance swirl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 rot="8239708">
              <a:off x="-3489792" y="1260988"/>
              <a:ext cx="331527" cy="3018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63" name="Google Shape;2963;p137"/>
          <p:cNvGrpSpPr/>
          <p:nvPr/>
        </p:nvGrpSpPr>
        <p:grpSpPr>
          <a:xfrm>
            <a:off x="5249701" y="2870586"/>
            <a:ext cx="1069800" cy="770564"/>
            <a:chOff x="2908109" y="6010688"/>
            <a:chExt cx="1291094" cy="895589"/>
          </a:xfrm>
        </p:grpSpPr>
        <p:pic>
          <p:nvPicPr>
            <p:cNvPr id="2964" name="Google Shape;2964;p137" descr="clipped result image"/>
            <p:cNvPicPr preferRelativeResize="0"/>
            <p:nvPr/>
          </p:nvPicPr>
          <p:blipFill rotWithShape="1">
            <a:blip r:embed="rId28">
              <a:alphaModFix amt="70000"/>
            </a:blip>
            <a:srcRect/>
            <a:stretch/>
          </p:blipFill>
          <p:spPr>
            <a:xfrm>
              <a:off x="2908109" y="6010688"/>
              <a:ext cx="1291094" cy="895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5" name="Google Shape;2965;p137" descr="clipped result image"/>
            <p:cNvPicPr preferRelativeResize="0"/>
            <p:nvPr/>
          </p:nvPicPr>
          <p:blipFill rotWithShape="1">
            <a:blip r:embed="rId29">
              <a:alphaModFix amt="50000"/>
            </a:blip>
            <a:srcRect/>
            <a:stretch/>
          </p:blipFill>
          <p:spPr>
            <a:xfrm rot="-526742" flipH="1">
              <a:off x="3035753" y="6270349"/>
              <a:ext cx="225695" cy="2334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6" name="Google Shape;2966;p137" descr="Resultado de imagen para zzz"/>
            <p:cNvPicPr preferRelativeResize="0"/>
            <p:nvPr/>
          </p:nvPicPr>
          <p:blipFill rotWithShape="1">
            <a:blip r:embed="rId30">
              <a:alphaModFix amt="20000"/>
            </a:blip>
            <a:srcRect/>
            <a:stretch/>
          </p:blipFill>
          <p:spPr>
            <a:xfrm>
              <a:off x="3100930" y="6254493"/>
              <a:ext cx="645721" cy="5480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67" name="Google Shape;2967;p137"/>
          <p:cNvGrpSpPr/>
          <p:nvPr/>
        </p:nvGrpSpPr>
        <p:grpSpPr>
          <a:xfrm>
            <a:off x="6730664" y="2929033"/>
            <a:ext cx="899908" cy="712879"/>
            <a:chOff x="4813008" y="6130161"/>
            <a:chExt cx="983291" cy="778932"/>
          </a:xfrm>
        </p:grpSpPr>
        <p:sp>
          <p:nvSpPr>
            <p:cNvPr id="2968" name="Google Shape;2968;p137"/>
            <p:cNvSpPr/>
            <p:nvPr/>
          </p:nvSpPr>
          <p:spPr>
            <a:xfrm rot="-111939" flipH="1">
              <a:off x="5358767" y="6289570"/>
              <a:ext cx="92149" cy="6453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reflection endPos="30000" dist="38100" dir="5400000" fadeDir="5400012" sy="-100000" algn="bl" rotWithShape="0"/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69" name="Google Shape;2969;p137"/>
            <p:cNvGrpSpPr/>
            <p:nvPr/>
          </p:nvGrpSpPr>
          <p:grpSpPr>
            <a:xfrm>
              <a:off x="4813008" y="6130161"/>
              <a:ext cx="983291" cy="778932"/>
              <a:chOff x="6846665" y="5796794"/>
              <a:chExt cx="983291" cy="778932"/>
            </a:xfrm>
          </p:grpSpPr>
          <p:grpSp>
            <p:nvGrpSpPr>
              <p:cNvPr id="2970" name="Google Shape;2970;p137"/>
              <p:cNvGrpSpPr/>
              <p:nvPr/>
            </p:nvGrpSpPr>
            <p:grpSpPr>
              <a:xfrm>
                <a:off x="6846665" y="5796794"/>
                <a:ext cx="983291" cy="778932"/>
                <a:chOff x="4403201" y="7253897"/>
                <a:chExt cx="951787" cy="753976"/>
              </a:xfrm>
            </p:grpSpPr>
            <p:pic>
              <p:nvPicPr>
                <p:cNvPr id="2971" name="Google Shape;2971;p137" descr="clipped result image"/>
                <p:cNvPicPr preferRelativeResize="0"/>
                <p:nvPr/>
              </p:nvPicPr>
              <p:blipFill rotWithShape="1">
                <a:blip r:embed="rId31">
                  <a:alphaModFix/>
                </a:blip>
                <a:srcRect/>
                <a:stretch/>
              </p:blipFill>
              <p:spPr>
                <a:xfrm>
                  <a:off x="4407000" y="7253897"/>
                  <a:ext cx="947988" cy="75397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2972" name="Google Shape;2972;p137"/>
                <p:cNvGrpSpPr/>
                <p:nvPr/>
              </p:nvGrpSpPr>
              <p:grpSpPr>
                <a:xfrm>
                  <a:off x="4403201" y="7443293"/>
                  <a:ext cx="213118" cy="187592"/>
                  <a:chOff x="1826212" y="4356848"/>
                  <a:chExt cx="213118" cy="187592"/>
                </a:xfrm>
              </p:grpSpPr>
              <p:pic>
                <p:nvPicPr>
                  <p:cNvPr id="2973" name="Google Shape;2973;p137" descr="clipped result image"/>
                  <p:cNvPicPr preferRelativeResize="0"/>
                  <p:nvPr/>
                </p:nvPicPr>
                <p:blipFill rotWithShape="1">
                  <a:blip r:embed="rId32">
                    <a:alphaModFix/>
                  </a:blip>
                  <a:srcRect/>
                  <a:stretch/>
                </p:blipFill>
                <p:spPr>
                  <a:xfrm>
                    <a:off x="1835860" y="4365610"/>
                    <a:ext cx="193823" cy="17883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74" name="Google Shape;2974;p137" descr="clipped result image"/>
                  <p:cNvPicPr preferRelativeResize="0"/>
                  <p:nvPr/>
                </p:nvPicPr>
                <p:blipFill rotWithShape="1">
                  <a:blip r:embed="rId33">
                    <a:alphaModFix/>
                  </a:blip>
                  <a:srcRect/>
                  <a:stretch/>
                </p:blipFill>
                <p:spPr>
                  <a:xfrm>
                    <a:off x="1826212" y="4356848"/>
                    <a:ext cx="213118" cy="12477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2975" name="Google Shape;2975;p137" descr="Resultado de imagen para zzz"/>
              <p:cNvPicPr preferRelativeResize="0"/>
              <p:nvPr/>
            </p:nvPicPr>
            <p:blipFill rotWithShape="1">
              <a:blip r:embed="rId34">
                <a:alphaModFix/>
              </a:blip>
              <a:srcRect/>
              <a:stretch/>
            </p:blipFill>
            <p:spPr>
              <a:xfrm>
                <a:off x="7030240" y="5986900"/>
                <a:ext cx="482294" cy="4093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976" name="Google Shape;2976;p137" descr="clipped result image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7899000" y="2915724"/>
            <a:ext cx="1122174" cy="739489"/>
          </a:xfrm>
          <a:prstGeom prst="rect">
            <a:avLst/>
          </a:prstGeom>
          <a:noFill/>
          <a:ln>
            <a:noFill/>
          </a:ln>
        </p:spPr>
      </p:pic>
      <p:sp>
        <p:nvSpPr>
          <p:cNvPr id="2977" name="Google Shape;2977;p137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8" name="Google Shape;2978;p137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83" name="Google Shape;2983;p138"/>
          <p:cNvGraphicFramePr/>
          <p:nvPr/>
        </p:nvGraphicFramePr>
        <p:xfrm>
          <a:off x="28133" y="316284"/>
          <a:ext cx="9080750" cy="4808061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62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512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06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984" name="Google Shape;2984;p138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2985" name="Google Shape;2985;p138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86" name="Google Shape;2986;p138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2987" name="Google Shape;2987;p138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2988" name="Google Shape;2988;p138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2989" name="Google Shape;2989;p138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90" name="Google Shape;2990;p138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991" name="Google Shape;2991;p138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992" name="Google Shape;2992;p138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2993" name="Google Shape;2993;p138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2994" name="Google Shape;2994;p138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95" name="Google Shape;2995;p138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96" name="Google Shape;2996;p138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2997" name="Google Shape;2997;p138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998" name="Google Shape;2998;p138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2999" name="Google Shape;2999;p138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0" name="Google Shape;3000;p138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1" name="Google Shape;3001;p138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3002" name="Google Shape;3002;p138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03" name="Google Shape;3003;p138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3004" name="Google Shape;3004;p138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3005" name="Google Shape;3005;p138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06" name="Google Shape;3006;p138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007" name="Google Shape;3007;p138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008" name="Google Shape;3008;p138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3009" name="Google Shape;3009;p138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3010" name="Google Shape;3010;p138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11" name="Google Shape;3011;p138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3012" name="Google Shape;3012;p138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3013" name="Google Shape;3013;p138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3014" name="Google Shape;3014;p138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3015" name="Google Shape;3015;p138"/>
          <p:cNvSpPr/>
          <p:nvPr/>
        </p:nvSpPr>
        <p:spPr>
          <a:xfrm>
            <a:off x="5763517" y="2305238"/>
            <a:ext cx="20700" cy="20100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6" name="Google Shape;3016;p138"/>
          <p:cNvSpPr/>
          <p:nvPr/>
        </p:nvSpPr>
        <p:spPr>
          <a:xfrm>
            <a:off x="5765186" y="2307092"/>
            <a:ext cx="17400" cy="16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7" name="Google Shape;3017;p138"/>
          <p:cNvSpPr/>
          <p:nvPr/>
        </p:nvSpPr>
        <p:spPr>
          <a:xfrm>
            <a:off x="5843214" y="2244194"/>
            <a:ext cx="1800" cy="1800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8" name="Google Shape;3018;p138"/>
          <p:cNvPicPr preferRelativeResize="0"/>
          <p:nvPr/>
        </p:nvPicPr>
        <p:blipFill rotWithShape="1">
          <a:blip r:embed="rId16">
            <a:alphaModFix/>
          </a:blip>
          <a:srcRect l="16655" t="4696" r="33476" b="38310"/>
          <a:stretch/>
        </p:blipFill>
        <p:spPr>
          <a:xfrm>
            <a:off x="5254182" y="1407837"/>
            <a:ext cx="847200" cy="567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9" name="Google Shape;3019;p138" descr="clipped result imag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228614" y="1252730"/>
            <a:ext cx="964375" cy="796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0" name="Google Shape;3020;p138" descr="A picture containing animal, aquatic mammal, mammal, dolphin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 l="-17194" r="-11"/>
          <a:stretch/>
        </p:blipFill>
        <p:spPr>
          <a:xfrm rot="-311545">
            <a:off x="5106215" y="1845877"/>
            <a:ext cx="258595" cy="150652"/>
          </a:xfrm>
          <a:prstGeom prst="rect">
            <a:avLst/>
          </a:prstGeom>
          <a:noFill/>
          <a:ln>
            <a:noFill/>
          </a:ln>
          <a:effectLst>
            <a:outerShdw blurRad="152400" sx="90000" sy="-19000" rotWithShape="0">
              <a:srgbClr val="000000">
                <a:alpha val="21570"/>
              </a:srgbClr>
            </a:outerShdw>
          </a:effectLst>
        </p:spPr>
      </p:pic>
      <p:sp>
        <p:nvSpPr>
          <p:cNvPr id="3021" name="Google Shape;3021;p138"/>
          <p:cNvSpPr/>
          <p:nvPr/>
        </p:nvSpPr>
        <p:spPr>
          <a:xfrm>
            <a:off x="5843058" y="1311792"/>
            <a:ext cx="2100" cy="2100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2" name="Google Shape;3022;p138"/>
          <p:cNvSpPr/>
          <p:nvPr/>
        </p:nvSpPr>
        <p:spPr>
          <a:xfrm>
            <a:off x="5242215" y="1442362"/>
            <a:ext cx="228300" cy="223200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3" name="Google Shape;3023;p138"/>
          <p:cNvSpPr/>
          <p:nvPr/>
        </p:nvSpPr>
        <p:spPr>
          <a:xfrm>
            <a:off x="5252720" y="1454388"/>
            <a:ext cx="210900" cy="2007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4" name="Google Shape;3024;p138"/>
          <p:cNvSpPr/>
          <p:nvPr/>
        </p:nvSpPr>
        <p:spPr>
          <a:xfrm>
            <a:off x="5342122" y="1536568"/>
            <a:ext cx="20700" cy="20400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5" name="Google Shape;3025;p138"/>
          <p:cNvGrpSpPr/>
          <p:nvPr/>
        </p:nvGrpSpPr>
        <p:grpSpPr>
          <a:xfrm>
            <a:off x="6557288" y="1099489"/>
            <a:ext cx="1122230" cy="1161821"/>
            <a:chOff x="6557288" y="1099489"/>
            <a:chExt cx="1122230" cy="1161821"/>
          </a:xfrm>
        </p:grpSpPr>
        <p:pic>
          <p:nvPicPr>
            <p:cNvPr id="3026" name="Google Shape;3026;p138"/>
            <p:cNvPicPr preferRelativeResize="0"/>
            <p:nvPr/>
          </p:nvPicPr>
          <p:blipFill rotWithShape="1">
            <a:blip r:embed="rId19">
              <a:alphaModFix/>
            </a:blip>
            <a:srcRect l="37678" r="3715" b="32786"/>
            <a:stretch/>
          </p:blipFill>
          <p:spPr>
            <a:xfrm>
              <a:off x="6588606" y="1215409"/>
              <a:ext cx="878416" cy="631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7" name="Google Shape;3027;p138" descr="clipped result image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6572581" y="1099489"/>
              <a:ext cx="1106936" cy="7758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8" name="Google Shape;3028;p138" descr="clipped result image"/>
            <p:cNvPicPr preferRelativeResize="0"/>
            <p:nvPr/>
          </p:nvPicPr>
          <p:blipFill rotWithShape="1">
            <a:blip r:embed="rId21">
              <a:alphaModFix/>
            </a:blip>
            <a:srcRect l="69970" t="76182" b="-2395"/>
            <a:stretch/>
          </p:blipFill>
          <p:spPr>
            <a:xfrm rot="-2328605" flipH="1">
              <a:off x="6592946" y="1615995"/>
              <a:ext cx="154860" cy="135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9" name="Google Shape;3029;p138"/>
            <p:cNvPicPr preferRelativeResize="0"/>
            <p:nvPr/>
          </p:nvPicPr>
          <p:blipFill rotWithShape="1">
            <a:blip r:embed="rId22">
              <a:alphaModFix/>
            </a:blip>
            <a:srcRect r="71077" b="45298"/>
            <a:stretch/>
          </p:blipFill>
          <p:spPr>
            <a:xfrm rot="-1869811">
              <a:off x="6875082" y="1156366"/>
              <a:ext cx="319284" cy="545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0" name="Google Shape;3030;p138" descr="clipped result image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 rot="10800000" flipH="1">
              <a:off x="6631876" y="1285931"/>
              <a:ext cx="226176" cy="2197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1" name="Google Shape;3031;p138"/>
            <p:cNvSpPr/>
            <p:nvPr/>
          </p:nvSpPr>
          <p:spPr>
            <a:xfrm>
              <a:off x="6557288" y="1800510"/>
              <a:ext cx="1119300" cy="46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2" name="Google Shape;3032;p138"/>
          <p:cNvGrpSpPr/>
          <p:nvPr/>
        </p:nvGrpSpPr>
        <p:grpSpPr>
          <a:xfrm>
            <a:off x="7106946" y="943521"/>
            <a:ext cx="2475300" cy="1108249"/>
            <a:chOff x="7106946" y="943521"/>
            <a:chExt cx="2475300" cy="1108249"/>
          </a:xfrm>
        </p:grpSpPr>
        <p:pic>
          <p:nvPicPr>
            <p:cNvPr id="3033" name="Google Shape;3033;p138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140116" y="1253679"/>
              <a:ext cx="575691" cy="4665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4" name="Google Shape;3034;p138" descr="clipped result image"/>
            <p:cNvPicPr preferRelativeResize="0"/>
            <p:nvPr/>
          </p:nvPicPr>
          <p:blipFill rotWithShape="1">
            <a:blip r:embed="rId17">
              <a:alphaModFix/>
            </a:blip>
            <a:srcRect l="15056" t="16477" r="10221" b="6450"/>
            <a:stretch/>
          </p:blipFill>
          <p:spPr>
            <a:xfrm>
              <a:off x="8146864" y="1234221"/>
              <a:ext cx="575692" cy="4905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5" name="Google Shape;3035;p138" descr="clipped result image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264050" y="1547526"/>
              <a:ext cx="415416" cy="2101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6" name="Google Shape;3036;p138" descr="clipped result image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 rot="4642050">
              <a:off x="8593119" y="1375963"/>
              <a:ext cx="268631" cy="1351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7" name="Google Shape;3037;p138" descr="clipped result image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 rot="-223953">
              <a:off x="8099328" y="1136211"/>
              <a:ext cx="560996" cy="2439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8" name="Google Shape;3038;p138" descr="clipped result image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7745192" y="943521"/>
              <a:ext cx="682519" cy="812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9" name="Google Shape;3039;p138" descr="clipped result image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957543" y="1329486"/>
              <a:ext cx="99012" cy="96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0" name="Google Shape;3040;p138" descr="clipped result image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8061987" y="1328786"/>
              <a:ext cx="99012" cy="961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1" name="Google Shape;3041;p138"/>
            <p:cNvSpPr txBox="1"/>
            <p:nvPr/>
          </p:nvSpPr>
          <p:spPr>
            <a:xfrm>
              <a:off x="7106946" y="1649770"/>
              <a:ext cx="2475300" cy="40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/>
            </a:p>
          </p:txBody>
        </p:sp>
      </p:grpSp>
      <p:grpSp>
        <p:nvGrpSpPr>
          <p:cNvPr id="3042" name="Google Shape;3042;p138"/>
          <p:cNvGrpSpPr/>
          <p:nvPr/>
        </p:nvGrpSpPr>
        <p:grpSpPr>
          <a:xfrm>
            <a:off x="5007245" y="2117012"/>
            <a:ext cx="1455111" cy="1415672"/>
            <a:chOff x="2311987" y="5910098"/>
            <a:chExt cx="1097700" cy="1068029"/>
          </a:xfrm>
        </p:grpSpPr>
        <p:pic>
          <p:nvPicPr>
            <p:cNvPr id="3043" name="Google Shape;3043;p138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2451694" y="5910098"/>
              <a:ext cx="824860" cy="5690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4" name="Google Shape;3044;p138"/>
            <p:cNvSpPr txBox="1"/>
            <p:nvPr/>
          </p:nvSpPr>
          <p:spPr>
            <a:xfrm>
              <a:off x="2311987" y="6645727"/>
              <a:ext cx="1097700" cy="33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/>
            </a:p>
          </p:txBody>
        </p:sp>
      </p:grpSp>
      <p:grpSp>
        <p:nvGrpSpPr>
          <p:cNvPr id="3045" name="Google Shape;3045;p138"/>
          <p:cNvGrpSpPr/>
          <p:nvPr/>
        </p:nvGrpSpPr>
        <p:grpSpPr>
          <a:xfrm>
            <a:off x="6238809" y="2007914"/>
            <a:ext cx="1834804" cy="876537"/>
            <a:chOff x="3306473" y="6732423"/>
            <a:chExt cx="1451700" cy="693463"/>
          </a:xfrm>
        </p:grpSpPr>
        <p:pic>
          <p:nvPicPr>
            <p:cNvPr id="3046" name="Google Shape;3046;p138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3597764" y="6732423"/>
              <a:ext cx="763604" cy="5728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7" name="Google Shape;3047;p138"/>
            <p:cNvSpPr txBox="1"/>
            <p:nvPr/>
          </p:nvSpPr>
          <p:spPr>
            <a:xfrm>
              <a:off x="3306473" y="7224885"/>
              <a:ext cx="1451700" cy="20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8" name="Google Shape;3048;p138"/>
          <p:cNvGrpSpPr/>
          <p:nvPr/>
        </p:nvGrpSpPr>
        <p:grpSpPr>
          <a:xfrm>
            <a:off x="4920165" y="2993912"/>
            <a:ext cx="1581300" cy="932030"/>
            <a:chOff x="4920165" y="2993912"/>
            <a:chExt cx="1581300" cy="932030"/>
          </a:xfrm>
        </p:grpSpPr>
        <p:pic>
          <p:nvPicPr>
            <p:cNvPr id="3049" name="Google Shape;3049;p138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5374578" y="3064740"/>
              <a:ext cx="880446" cy="528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0" name="Google Shape;3050;p138" descr="clipped result image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5370238" y="2993912"/>
              <a:ext cx="936817" cy="6566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1" name="Google Shape;3051;p138" descr="clipped result image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5370238" y="3184844"/>
              <a:ext cx="146634" cy="132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2" name="Google Shape;3052;p138" descr="clipped result image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 rot="-319922">
              <a:off x="5118645" y="3097446"/>
              <a:ext cx="841801" cy="5100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3" name="Google Shape;3053;p138" descr="clipped result image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 rot="237298">
              <a:off x="5304829" y="3289075"/>
              <a:ext cx="112225" cy="1090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4" name="Google Shape;3054;p138" descr="clipped result image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 rot="237298">
              <a:off x="5422985" y="3296449"/>
              <a:ext cx="112225" cy="1090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5" name="Google Shape;3055;p138"/>
            <p:cNvSpPr txBox="1"/>
            <p:nvPr/>
          </p:nvSpPr>
          <p:spPr>
            <a:xfrm>
              <a:off x="4920165" y="3546442"/>
              <a:ext cx="15813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56" name="Google Shape;3056;p138"/>
          <p:cNvGrpSpPr/>
          <p:nvPr/>
        </p:nvGrpSpPr>
        <p:grpSpPr>
          <a:xfrm>
            <a:off x="6345336" y="2798096"/>
            <a:ext cx="1728300" cy="1100875"/>
            <a:chOff x="6345336" y="2798096"/>
            <a:chExt cx="1728300" cy="1100875"/>
          </a:xfrm>
        </p:grpSpPr>
        <p:pic>
          <p:nvPicPr>
            <p:cNvPr id="3057" name="Google Shape;3057;p138" descr="clipped result image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 rot="2670267">
              <a:off x="6910439" y="2943747"/>
              <a:ext cx="742495" cy="7990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8" name="Google Shape;3058;p138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6792910" y="3331886"/>
              <a:ext cx="71655" cy="71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9" name="Google Shape;3059;p138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6865201" y="3330191"/>
              <a:ext cx="71380" cy="71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0" name="Google Shape;3060;p138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6652303" y="3259996"/>
              <a:ext cx="71655" cy="71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1" name="Google Shape;3061;p138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6719291" y="3260272"/>
              <a:ext cx="71380" cy="71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2" name="Google Shape;3062;p138"/>
            <p:cNvPicPr preferRelativeResize="0"/>
            <p:nvPr/>
          </p:nvPicPr>
          <p:blipFill rotWithShape="1">
            <a:blip r:embed="rId37">
              <a:alphaModFix/>
            </a:blip>
            <a:srcRect t="4761"/>
            <a:stretch/>
          </p:blipFill>
          <p:spPr>
            <a:xfrm>
              <a:off x="6790671" y="3259996"/>
              <a:ext cx="75238" cy="71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3" name="Google Shape;3063;p138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6865369" y="3188341"/>
              <a:ext cx="71655" cy="71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4" name="Google Shape;3064;p138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6865495" y="3259996"/>
              <a:ext cx="71655" cy="71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5" name="Google Shape;3065;p138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6864630" y="3398100"/>
              <a:ext cx="71655" cy="71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6" name="Google Shape;3066;p138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6864335" y="3469756"/>
              <a:ext cx="71655" cy="71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7" name="Google Shape;3067;p138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6865231" y="3117581"/>
              <a:ext cx="71380" cy="71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8" name="Google Shape;3068;p138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6794103" y="3189451"/>
              <a:ext cx="71380" cy="71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9" name="Google Shape;3069;p138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6793319" y="3400873"/>
              <a:ext cx="71655" cy="71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0" name="Google Shape;3070;p138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6721093" y="3331652"/>
              <a:ext cx="71655" cy="716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1" name="Google Shape;3071;p138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6651515" y="3331927"/>
              <a:ext cx="71380" cy="71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2" name="Google Shape;3072;p138" descr="A close up of a logo&#10;&#10;Description automatically generated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6616638" y="3091116"/>
              <a:ext cx="469377" cy="4502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3" name="Google Shape;3073;p138" descr="clipped result image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6881331" y="3245876"/>
              <a:ext cx="127766" cy="1241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4" name="Google Shape;3074;p138" descr="clipped result image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6619733" y="3250289"/>
              <a:ext cx="127766" cy="1241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5" name="Google Shape;3075;p138"/>
            <p:cNvSpPr txBox="1"/>
            <p:nvPr/>
          </p:nvSpPr>
          <p:spPr>
            <a:xfrm>
              <a:off x="6345336" y="3484371"/>
              <a:ext cx="1728300" cy="41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76" name="Google Shape;3076;p138"/>
          <p:cNvGrpSpPr/>
          <p:nvPr/>
        </p:nvGrpSpPr>
        <p:grpSpPr>
          <a:xfrm>
            <a:off x="7895344" y="2993905"/>
            <a:ext cx="1149315" cy="642482"/>
            <a:chOff x="7895344" y="2993905"/>
            <a:chExt cx="1149315" cy="642482"/>
          </a:xfrm>
        </p:grpSpPr>
        <p:pic>
          <p:nvPicPr>
            <p:cNvPr id="3077" name="Google Shape;3077;p138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8210417" y="3078048"/>
              <a:ext cx="819445" cy="523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8" name="Google Shape;3078;p138" descr="clipped result image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8126234" y="2993905"/>
              <a:ext cx="916674" cy="642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9" name="Google Shape;3079;p138" descr="clipped result image"/>
            <p:cNvPicPr preferRelativeResize="0"/>
            <p:nvPr/>
          </p:nvPicPr>
          <p:blipFill rotWithShape="1">
            <a:blip r:embed="rId40">
              <a:alphaModFix/>
            </a:blip>
            <a:srcRect l="68719" t="19183" b="13147"/>
            <a:stretch/>
          </p:blipFill>
          <p:spPr>
            <a:xfrm>
              <a:off x="8790981" y="3162856"/>
              <a:ext cx="253678" cy="3086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0" name="Google Shape;3080;p138" descr="clipped result image"/>
            <p:cNvPicPr preferRelativeResize="0"/>
            <p:nvPr/>
          </p:nvPicPr>
          <p:blipFill rotWithShape="1">
            <a:blip r:embed="rId40">
              <a:alphaModFix/>
            </a:blip>
            <a:srcRect t="53744" r="39213"/>
            <a:stretch/>
          </p:blipFill>
          <p:spPr>
            <a:xfrm>
              <a:off x="8347708" y="3416431"/>
              <a:ext cx="473725" cy="219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1" name="Google Shape;3081;p138" descr="clipped result image"/>
            <p:cNvPicPr preferRelativeResize="0"/>
            <p:nvPr/>
          </p:nvPicPr>
          <p:blipFill rotWithShape="1">
            <a:blip r:embed="rId40">
              <a:alphaModFix/>
            </a:blip>
            <a:srcRect r="36439" b="51793"/>
            <a:stretch/>
          </p:blipFill>
          <p:spPr>
            <a:xfrm>
              <a:off x="8244567" y="2997326"/>
              <a:ext cx="569173" cy="2633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2" name="Google Shape;3082;p138" descr="clipped result image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 rot="-506784">
              <a:off x="7923351" y="3102311"/>
              <a:ext cx="600220" cy="42566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083" name="Google Shape;3083;p138"/>
            <p:cNvSpPr/>
            <p:nvPr/>
          </p:nvSpPr>
          <p:spPr>
            <a:xfrm>
              <a:off x="8215717" y="3289161"/>
              <a:ext cx="17700" cy="17400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84" name="Google Shape;3084;p138" descr="clipped result image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 flipH="1">
              <a:off x="8139602" y="3208158"/>
              <a:ext cx="200737" cy="1951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85" name="Google Shape;3085;p138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6" name="Google Shape;3086;p138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91" name="Google Shape;3091;p139"/>
          <p:cNvGraphicFramePr/>
          <p:nvPr/>
        </p:nvGraphicFramePr>
        <p:xfrm>
          <a:off x="28133" y="316284"/>
          <a:ext cx="9080750" cy="4808061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62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512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06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092" name="Google Shape;3092;p139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3093" name="Google Shape;3093;p139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94" name="Google Shape;3094;p139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3095" name="Google Shape;3095;p139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3096" name="Google Shape;3096;p139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3097" name="Google Shape;3097;p139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098" name="Google Shape;3098;p139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3099" name="Google Shape;3099;p139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100" name="Google Shape;3100;p139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101" name="Google Shape;3101;p139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3102" name="Google Shape;3102;p139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03" name="Google Shape;3103;p139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04" name="Google Shape;3104;p139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3105" name="Google Shape;3105;p139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106" name="Google Shape;3106;p139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3107" name="Google Shape;3107;p139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8" name="Google Shape;3108;p139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9" name="Google Shape;3109;p139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3110" name="Google Shape;3110;p139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11" name="Google Shape;3111;p139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3112" name="Google Shape;3112;p139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3113" name="Google Shape;3113;p139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114" name="Google Shape;3114;p139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115" name="Google Shape;3115;p139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116" name="Google Shape;3116;p139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3117" name="Google Shape;3117;p139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3118" name="Google Shape;3118;p139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19" name="Google Shape;3119;p139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3120" name="Google Shape;3120;p139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3121" name="Google Shape;3121;p139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3122" name="Google Shape;3122;p139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3123" name="Google Shape;3123;p139"/>
          <p:cNvSpPr/>
          <p:nvPr/>
        </p:nvSpPr>
        <p:spPr>
          <a:xfrm>
            <a:off x="5763517" y="2305238"/>
            <a:ext cx="20700" cy="20100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4" name="Google Shape;3124;p139"/>
          <p:cNvSpPr/>
          <p:nvPr/>
        </p:nvSpPr>
        <p:spPr>
          <a:xfrm>
            <a:off x="5765186" y="2307092"/>
            <a:ext cx="17400" cy="16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5" name="Google Shape;3125;p139"/>
          <p:cNvSpPr/>
          <p:nvPr/>
        </p:nvSpPr>
        <p:spPr>
          <a:xfrm>
            <a:off x="5843214" y="2244194"/>
            <a:ext cx="1800" cy="1800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6" name="Google Shape;3126;p139"/>
          <p:cNvSpPr/>
          <p:nvPr/>
        </p:nvSpPr>
        <p:spPr>
          <a:xfrm>
            <a:off x="5843058" y="1311792"/>
            <a:ext cx="2100" cy="2100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7" name="Google Shape;3127;p139"/>
          <p:cNvSpPr/>
          <p:nvPr/>
        </p:nvSpPr>
        <p:spPr>
          <a:xfrm>
            <a:off x="5342122" y="1536568"/>
            <a:ext cx="20700" cy="20400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28" name="Google Shape;3128;p139"/>
          <p:cNvGrpSpPr/>
          <p:nvPr/>
        </p:nvGrpSpPr>
        <p:grpSpPr>
          <a:xfrm>
            <a:off x="7963004" y="1041323"/>
            <a:ext cx="1069790" cy="897341"/>
            <a:chOff x="7963004" y="1041323"/>
            <a:chExt cx="1069790" cy="897341"/>
          </a:xfrm>
        </p:grpSpPr>
        <p:pic>
          <p:nvPicPr>
            <p:cNvPr id="3129" name="Google Shape;3129;p139" descr="Resultado de imagen para binary code"/>
            <p:cNvPicPr preferRelativeResize="0"/>
            <p:nvPr/>
          </p:nvPicPr>
          <p:blipFill rotWithShape="1">
            <a:blip r:embed="rId16">
              <a:alphaModFix/>
            </a:blip>
            <a:srcRect l="19211" t="29211" r="50163" b="33399"/>
            <a:stretch/>
          </p:blipFill>
          <p:spPr>
            <a:xfrm>
              <a:off x="7975299" y="1107521"/>
              <a:ext cx="894994" cy="6155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0" name="Google Shape;3130;p139" descr="clipped result image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969338" y="1041323"/>
              <a:ext cx="1063456" cy="7453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31" name="Google Shape;3131;p139"/>
            <p:cNvSpPr/>
            <p:nvPr/>
          </p:nvSpPr>
          <p:spPr>
            <a:xfrm>
              <a:off x="7963004" y="1201035"/>
              <a:ext cx="217800" cy="213000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139"/>
            <p:cNvSpPr/>
            <p:nvPr/>
          </p:nvSpPr>
          <p:spPr>
            <a:xfrm>
              <a:off x="7970464" y="1213659"/>
              <a:ext cx="201000" cy="191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139"/>
            <p:cNvSpPr/>
            <p:nvPr/>
          </p:nvSpPr>
          <p:spPr>
            <a:xfrm>
              <a:off x="8059407" y="1299633"/>
              <a:ext cx="19500" cy="19500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139"/>
            <p:cNvSpPr/>
            <p:nvPr/>
          </p:nvSpPr>
          <p:spPr>
            <a:xfrm>
              <a:off x="8298408" y="1299643"/>
              <a:ext cx="19800" cy="19500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139"/>
            <p:cNvSpPr txBox="1"/>
            <p:nvPr/>
          </p:nvSpPr>
          <p:spPr>
            <a:xfrm>
              <a:off x="7969172" y="1678564"/>
              <a:ext cx="863400" cy="26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/>
            </a:p>
          </p:txBody>
        </p:sp>
      </p:grpSp>
      <p:grpSp>
        <p:nvGrpSpPr>
          <p:cNvPr id="3136" name="Google Shape;3136;p139"/>
          <p:cNvGrpSpPr/>
          <p:nvPr/>
        </p:nvGrpSpPr>
        <p:grpSpPr>
          <a:xfrm>
            <a:off x="5102645" y="1288124"/>
            <a:ext cx="1330498" cy="951757"/>
            <a:chOff x="663434" y="8410883"/>
            <a:chExt cx="2057365" cy="1471713"/>
          </a:xfrm>
        </p:grpSpPr>
        <p:pic>
          <p:nvPicPr>
            <p:cNvPr id="3137" name="Google Shape;3137;p139" descr="clipped result image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 rot="1923534">
              <a:off x="1379172" y="8857875"/>
              <a:ext cx="1235657" cy="7542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8" name="Google Shape;3138;p139" descr="clipped result image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 rot="593506">
              <a:off x="746844" y="8517040"/>
              <a:ext cx="1329911" cy="1086165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2700000" algn="tl" rotWithShape="0">
                <a:srgbClr val="15ABA2">
                  <a:alpha val="26000"/>
                </a:srgbClr>
              </a:outerShdw>
            </a:effectLst>
          </p:spPr>
        </p:pic>
      </p:grpSp>
      <p:grpSp>
        <p:nvGrpSpPr>
          <p:cNvPr id="3139" name="Google Shape;3139;p139"/>
          <p:cNvGrpSpPr/>
          <p:nvPr/>
        </p:nvGrpSpPr>
        <p:grpSpPr>
          <a:xfrm flipH="1">
            <a:off x="6574201" y="1064825"/>
            <a:ext cx="1169457" cy="897349"/>
            <a:chOff x="3861587" y="6134037"/>
            <a:chExt cx="1343432" cy="988053"/>
          </a:xfrm>
        </p:grpSpPr>
        <p:pic>
          <p:nvPicPr>
            <p:cNvPr id="3140" name="Google Shape;3140;p139" descr="clipped result image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4195739" y="6453257"/>
              <a:ext cx="431837" cy="61616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1" name="Google Shape;3141;p139"/>
            <p:cNvGrpSpPr/>
            <p:nvPr/>
          </p:nvGrpSpPr>
          <p:grpSpPr>
            <a:xfrm>
              <a:off x="3861587" y="6134037"/>
              <a:ext cx="1343432" cy="988053"/>
              <a:chOff x="2574690" y="5888268"/>
              <a:chExt cx="1343432" cy="988053"/>
            </a:xfrm>
          </p:grpSpPr>
          <p:pic>
            <p:nvPicPr>
              <p:cNvPr id="3142" name="Google Shape;3142;p139" descr="clipped result image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 flipH="1">
                <a:off x="2574690" y="6070514"/>
                <a:ext cx="1100140" cy="8058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43" name="Google Shape;3143;p139" descr="clipped result image"/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3097389" y="5888268"/>
                <a:ext cx="820732" cy="88793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144" name="Google Shape;3144;p139"/>
          <p:cNvGrpSpPr/>
          <p:nvPr/>
        </p:nvGrpSpPr>
        <p:grpSpPr>
          <a:xfrm>
            <a:off x="5191975" y="2174125"/>
            <a:ext cx="987625" cy="769313"/>
            <a:chOff x="3050175" y="9457978"/>
            <a:chExt cx="998812" cy="778027"/>
          </a:xfrm>
        </p:grpSpPr>
        <p:pic>
          <p:nvPicPr>
            <p:cNvPr id="3145" name="Google Shape;3145;p139" descr="clipped result image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3074712" y="9457978"/>
              <a:ext cx="974275" cy="7780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6" name="Google Shape;3146;p139"/>
            <p:cNvGrpSpPr/>
            <p:nvPr/>
          </p:nvGrpSpPr>
          <p:grpSpPr>
            <a:xfrm>
              <a:off x="3050175" y="9647454"/>
              <a:ext cx="295106" cy="320728"/>
              <a:chOff x="-9030557" y="7889173"/>
              <a:chExt cx="1296600" cy="1289100"/>
            </a:xfrm>
          </p:grpSpPr>
          <p:sp>
            <p:nvSpPr>
              <p:cNvPr id="3147" name="Google Shape;3147;p139"/>
              <p:cNvSpPr/>
              <p:nvPr/>
            </p:nvSpPr>
            <p:spPr>
              <a:xfrm>
                <a:off x="-9030557" y="7889173"/>
                <a:ext cx="1296600" cy="1289100"/>
              </a:xfrm>
              <a:prstGeom prst="ellipse">
                <a:avLst/>
              </a:pr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8" name="Google Shape;3148;p139"/>
              <p:cNvSpPr/>
              <p:nvPr/>
            </p:nvSpPr>
            <p:spPr>
              <a:xfrm>
                <a:off x="-8887897" y="8029321"/>
                <a:ext cx="1042200" cy="991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9" name="Google Shape;3149;p139"/>
              <p:cNvSpPr/>
              <p:nvPr/>
            </p:nvSpPr>
            <p:spPr>
              <a:xfrm>
                <a:off x="-8850624" y="8136420"/>
                <a:ext cx="862500" cy="862800"/>
              </a:xfrm>
              <a:prstGeom prst="ellipse">
                <a:avLst/>
              </a:prstGeom>
              <a:solidFill>
                <a:srgbClr val="3F3F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50" name="Google Shape;3150;p139"/>
          <p:cNvGrpSpPr/>
          <p:nvPr/>
        </p:nvGrpSpPr>
        <p:grpSpPr>
          <a:xfrm>
            <a:off x="6416474" y="1842550"/>
            <a:ext cx="1465775" cy="1315250"/>
            <a:chOff x="6416474" y="1842550"/>
            <a:chExt cx="1465775" cy="1315250"/>
          </a:xfrm>
        </p:grpSpPr>
        <p:pic>
          <p:nvPicPr>
            <p:cNvPr id="3151" name="Google Shape;3151;p139" descr="clipped result image"/>
            <p:cNvPicPr preferRelativeResize="0"/>
            <p:nvPr/>
          </p:nvPicPr>
          <p:blipFill rotWithShape="1">
            <a:blip r:embed="rId23">
              <a:alphaModFix/>
            </a:blip>
            <a:srcRect b="10849"/>
            <a:stretch/>
          </p:blipFill>
          <p:spPr>
            <a:xfrm rot="-1405516">
              <a:off x="6548496" y="2043616"/>
              <a:ext cx="1200832" cy="9131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2" name="Google Shape;3152;p139" descr="clipped result image"/>
            <p:cNvPicPr preferRelativeResize="0"/>
            <p:nvPr/>
          </p:nvPicPr>
          <p:blipFill rotWithShape="1">
            <a:blip r:embed="rId24">
              <a:alphaModFix/>
            </a:blip>
            <a:srcRect l="16056" r="14286"/>
            <a:stretch/>
          </p:blipFill>
          <p:spPr>
            <a:xfrm>
              <a:off x="6989503" y="2230939"/>
              <a:ext cx="494711" cy="5656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3" name="Google Shape;3153;p139" descr="clipped result image"/>
            <p:cNvPicPr preferRelativeResize="0"/>
            <p:nvPr/>
          </p:nvPicPr>
          <p:blipFill rotWithShape="1">
            <a:blip r:embed="rId25">
              <a:alphaModFix/>
            </a:blip>
            <a:srcRect r="79290"/>
            <a:stretch/>
          </p:blipFill>
          <p:spPr>
            <a:xfrm>
              <a:off x="6876292" y="2331200"/>
              <a:ext cx="113209" cy="4059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4" name="Google Shape;3154;p139"/>
            <p:cNvSpPr/>
            <p:nvPr/>
          </p:nvSpPr>
          <p:spPr>
            <a:xfrm>
              <a:off x="6870368" y="2351494"/>
              <a:ext cx="197700" cy="195300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139"/>
            <p:cNvSpPr/>
            <p:nvPr/>
          </p:nvSpPr>
          <p:spPr>
            <a:xfrm>
              <a:off x="6877195" y="2358674"/>
              <a:ext cx="185700" cy="178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139"/>
            <p:cNvSpPr txBox="1"/>
            <p:nvPr/>
          </p:nvSpPr>
          <p:spPr>
            <a:xfrm rot="1199">
              <a:off x="6812069" y="2348199"/>
              <a:ext cx="859800" cy="2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57" name="Google Shape;3157;p139" descr="clipped result image"/>
            <p:cNvPicPr preferRelativeResize="0"/>
            <p:nvPr/>
          </p:nvPicPr>
          <p:blipFill rotWithShape="1">
            <a:blip r:embed="rId26">
              <a:alphaModFix/>
            </a:blip>
            <a:srcRect t="14994"/>
            <a:stretch/>
          </p:blipFill>
          <p:spPr>
            <a:xfrm>
              <a:off x="7438504" y="2316881"/>
              <a:ext cx="199107" cy="2916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8" name="Google Shape;3158;p139" descr="clipped result image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 rot="1534217">
              <a:off x="7416806" y="2015200"/>
              <a:ext cx="399777" cy="420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9" name="Google Shape;3159;p139" descr="clipped result image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 rot="213416">
              <a:off x="6890336" y="2373854"/>
              <a:ext cx="151964" cy="1622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60" name="Google Shape;3160;p139"/>
          <p:cNvGrpSpPr/>
          <p:nvPr/>
        </p:nvGrpSpPr>
        <p:grpSpPr>
          <a:xfrm>
            <a:off x="7819688" y="2897463"/>
            <a:ext cx="1122178" cy="842145"/>
            <a:chOff x="2313291" y="8224729"/>
            <a:chExt cx="1367176" cy="1026005"/>
          </a:xfrm>
        </p:grpSpPr>
        <p:pic>
          <p:nvPicPr>
            <p:cNvPr id="3161" name="Google Shape;3161;p139" descr="clipped result image"/>
            <p:cNvPicPr preferRelativeResize="0"/>
            <p:nvPr/>
          </p:nvPicPr>
          <p:blipFill rotWithShape="1">
            <a:blip r:embed="rId24">
              <a:alphaModFix/>
            </a:blip>
            <a:srcRect l="16056" r="14286"/>
            <a:stretch/>
          </p:blipFill>
          <p:spPr>
            <a:xfrm>
              <a:off x="2593917" y="8565012"/>
              <a:ext cx="599689" cy="68572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62" name="Google Shape;3162;p139"/>
            <p:cNvGrpSpPr/>
            <p:nvPr/>
          </p:nvGrpSpPr>
          <p:grpSpPr>
            <a:xfrm>
              <a:off x="2313291" y="8224729"/>
              <a:ext cx="1367176" cy="958690"/>
              <a:chOff x="2313291" y="8224729"/>
              <a:chExt cx="1367176" cy="958690"/>
            </a:xfrm>
          </p:grpSpPr>
          <p:pic>
            <p:nvPicPr>
              <p:cNvPr id="3163" name="Google Shape;3163;p139" descr="clipped result image"/>
              <p:cNvPicPr preferRelativeResize="0"/>
              <p:nvPr/>
            </p:nvPicPr>
            <p:blipFill rotWithShape="1">
              <a:blip r:embed="rId26">
                <a:alphaModFix/>
              </a:blip>
              <a:srcRect t="14994"/>
              <a:stretch/>
            </p:blipFill>
            <p:spPr>
              <a:xfrm>
                <a:off x="3138461" y="8669224"/>
                <a:ext cx="241371" cy="35359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64" name="Google Shape;3164;p139" descr="clipped result image"/>
              <p:cNvPicPr preferRelativeResize="0"/>
              <p:nvPr/>
            </p:nvPicPr>
            <p:blipFill rotWithShape="1">
              <a:blip r:embed="rId27">
                <a:alphaModFix/>
              </a:blip>
              <a:srcRect/>
              <a:stretch/>
            </p:blipFill>
            <p:spPr>
              <a:xfrm rot="1483186">
                <a:off x="3113841" y="8301822"/>
                <a:ext cx="481269" cy="51368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65" name="Google Shape;3165;p139" descr="clipped result image"/>
              <p:cNvPicPr preferRelativeResize="0"/>
              <p:nvPr/>
            </p:nvPicPr>
            <p:blipFill rotWithShape="1">
              <a:blip r:embed="rId28">
                <a:alphaModFix/>
              </a:blip>
              <a:srcRect/>
              <a:stretch/>
            </p:blipFill>
            <p:spPr>
              <a:xfrm>
                <a:off x="2313291" y="8295528"/>
                <a:ext cx="808729" cy="8647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66" name="Google Shape;3166;p139"/>
              <p:cNvSpPr txBox="1"/>
              <p:nvPr/>
            </p:nvSpPr>
            <p:spPr>
              <a:xfrm rot="1063">
                <a:off x="2459916" y="8720669"/>
                <a:ext cx="969900" cy="46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0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67" name="Google Shape;3167;p139"/>
          <p:cNvGrpSpPr/>
          <p:nvPr/>
        </p:nvGrpSpPr>
        <p:grpSpPr>
          <a:xfrm>
            <a:off x="6389521" y="3070472"/>
            <a:ext cx="1605000" cy="869864"/>
            <a:chOff x="6389521" y="3070472"/>
            <a:chExt cx="1605000" cy="869864"/>
          </a:xfrm>
        </p:grpSpPr>
        <p:pic>
          <p:nvPicPr>
            <p:cNvPr id="3168" name="Google Shape;3168;p139" descr="clipped result image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6733235" y="3070472"/>
              <a:ext cx="931899" cy="7084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9" name="Google Shape;3169;p139" descr="clipped result image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6612538" y="3199635"/>
              <a:ext cx="424648" cy="473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0" name="Google Shape;3170;p139"/>
            <p:cNvSpPr txBox="1"/>
            <p:nvPr/>
          </p:nvSpPr>
          <p:spPr>
            <a:xfrm>
              <a:off x="6389521" y="3654735"/>
              <a:ext cx="1605000" cy="28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71" name="Google Shape;3171;p139"/>
          <p:cNvGrpSpPr/>
          <p:nvPr/>
        </p:nvGrpSpPr>
        <p:grpSpPr>
          <a:xfrm>
            <a:off x="4817102" y="3023939"/>
            <a:ext cx="1813500" cy="781514"/>
            <a:chOff x="4817102" y="3023939"/>
            <a:chExt cx="1813500" cy="781514"/>
          </a:xfrm>
        </p:grpSpPr>
        <p:pic>
          <p:nvPicPr>
            <p:cNvPr id="3172" name="Google Shape;3172;p139" descr="clipped result image"/>
            <p:cNvPicPr preferRelativeResize="0"/>
            <p:nvPr/>
          </p:nvPicPr>
          <p:blipFill rotWithShape="1">
            <a:blip r:embed="rId31">
              <a:alphaModFix/>
            </a:blip>
            <a:srcRect l="46999" t="23597" r="22915" b="49254"/>
            <a:stretch/>
          </p:blipFill>
          <p:spPr>
            <a:xfrm>
              <a:off x="5545911" y="3121610"/>
              <a:ext cx="537358" cy="5202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3" name="Google Shape;3173;p139" descr="clipped result image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306342" y="3023939"/>
              <a:ext cx="985641" cy="6907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4" name="Google Shape;3174;p139"/>
            <p:cNvSpPr txBox="1"/>
            <p:nvPr/>
          </p:nvSpPr>
          <p:spPr>
            <a:xfrm>
              <a:off x="4817102" y="3593053"/>
              <a:ext cx="1813500" cy="21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75" name="Google Shape;3175;p139"/>
            <p:cNvPicPr preferRelativeResize="0"/>
            <p:nvPr/>
          </p:nvPicPr>
          <p:blipFill>
            <a:blip r:embed="rId32">
              <a:alphaModFix/>
            </a:blip>
            <a:stretch>
              <a:fillRect/>
            </a:stretch>
          </p:blipFill>
          <p:spPr>
            <a:xfrm>
              <a:off x="5061752" y="3052390"/>
              <a:ext cx="783422" cy="5698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76" name="Google Shape;3176;p139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7" name="Google Shape;3177;p139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2" name="Google Shape;3182;p140"/>
          <p:cNvGraphicFramePr/>
          <p:nvPr/>
        </p:nvGraphicFramePr>
        <p:xfrm>
          <a:off x="28133" y="316284"/>
          <a:ext cx="9080750" cy="4808061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62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512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06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183" name="Google Shape;3183;p140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3184" name="Google Shape;3184;p140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85" name="Google Shape;3185;p140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3186" name="Google Shape;3186;p140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3187" name="Google Shape;3187;p140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3188" name="Google Shape;3188;p140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189" name="Google Shape;3189;p140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3190" name="Google Shape;3190;p140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191" name="Google Shape;3191;p140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192" name="Google Shape;3192;p140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3193" name="Google Shape;3193;p140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94" name="Google Shape;3194;p140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95" name="Google Shape;3195;p140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3196" name="Google Shape;3196;p140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197" name="Google Shape;3197;p140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3198" name="Google Shape;3198;p140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9" name="Google Shape;3199;p140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0" name="Google Shape;3200;p140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3201" name="Google Shape;3201;p140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02" name="Google Shape;3202;p140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3203" name="Google Shape;3203;p140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3204" name="Google Shape;3204;p140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05" name="Google Shape;3205;p140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206" name="Google Shape;3206;p140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207" name="Google Shape;3207;p140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3208" name="Google Shape;3208;p140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3209" name="Google Shape;3209;p140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10" name="Google Shape;3210;p140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3211" name="Google Shape;3211;p140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3212" name="Google Shape;3212;p140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3213" name="Google Shape;3213;p140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3214" name="Google Shape;3214;p140"/>
          <p:cNvSpPr/>
          <p:nvPr/>
        </p:nvSpPr>
        <p:spPr>
          <a:xfrm>
            <a:off x="5763517" y="2305238"/>
            <a:ext cx="20700" cy="20100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5" name="Google Shape;3215;p140"/>
          <p:cNvSpPr/>
          <p:nvPr/>
        </p:nvSpPr>
        <p:spPr>
          <a:xfrm>
            <a:off x="5765186" y="2307092"/>
            <a:ext cx="17400" cy="16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6" name="Google Shape;3216;p140"/>
          <p:cNvSpPr/>
          <p:nvPr/>
        </p:nvSpPr>
        <p:spPr>
          <a:xfrm>
            <a:off x="5843214" y="2244194"/>
            <a:ext cx="1800" cy="1800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7" name="Google Shape;3217;p140"/>
          <p:cNvSpPr/>
          <p:nvPr/>
        </p:nvSpPr>
        <p:spPr>
          <a:xfrm>
            <a:off x="5843058" y="1311792"/>
            <a:ext cx="2100" cy="2100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8" name="Google Shape;3218;p140"/>
          <p:cNvSpPr/>
          <p:nvPr/>
        </p:nvSpPr>
        <p:spPr>
          <a:xfrm>
            <a:off x="5342122" y="1536568"/>
            <a:ext cx="20700" cy="20400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9" name="Google Shape;3219;p140"/>
          <p:cNvGrpSpPr/>
          <p:nvPr/>
        </p:nvGrpSpPr>
        <p:grpSpPr>
          <a:xfrm>
            <a:off x="7783588" y="1007624"/>
            <a:ext cx="1172888" cy="727375"/>
            <a:chOff x="6142761" y="5243051"/>
            <a:chExt cx="1303933" cy="808644"/>
          </a:xfrm>
        </p:grpSpPr>
        <p:pic>
          <p:nvPicPr>
            <p:cNvPr id="3220" name="Google Shape;3220;p140"/>
            <p:cNvPicPr preferRelativeResize="0"/>
            <p:nvPr/>
          </p:nvPicPr>
          <p:blipFill rotWithShape="1">
            <a:blip r:embed="rId16">
              <a:alphaModFix/>
            </a:blip>
            <a:srcRect l="20178" b="16929"/>
            <a:stretch/>
          </p:blipFill>
          <p:spPr>
            <a:xfrm>
              <a:off x="6361957" y="5295406"/>
              <a:ext cx="920930" cy="692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21" name="Google Shape;3221;p140"/>
            <p:cNvGrpSpPr/>
            <p:nvPr/>
          </p:nvGrpSpPr>
          <p:grpSpPr>
            <a:xfrm>
              <a:off x="6142761" y="5243051"/>
              <a:ext cx="1303933" cy="808644"/>
              <a:chOff x="8793089" y="8170987"/>
              <a:chExt cx="1303933" cy="808644"/>
            </a:xfrm>
          </p:grpSpPr>
          <p:pic>
            <p:nvPicPr>
              <p:cNvPr id="3222" name="Google Shape;3222;p140" descr="clipped result image"/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8943261" y="8170987"/>
                <a:ext cx="1153761" cy="8086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23" name="Google Shape;3223;p140" descr="clipped result image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8793089" y="8340977"/>
                <a:ext cx="594904" cy="62488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224" name="Google Shape;3224;p140"/>
          <p:cNvGrpSpPr/>
          <p:nvPr/>
        </p:nvGrpSpPr>
        <p:grpSpPr>
          <a:xfrm>
            <a:off x="4778651" y="1288126"/>
            <a:ext cx="1902600" cy="912059"/>
            <a:chOff x="4778651" y="1288126"/>
            <a:chExt cx="1902600" cy="912059"/>
          </a:xfrm>
        </p:grpSpPr>
        <p:pic>
          <p:nvPicPr>
            <p:cNvPr id="3225" name="Google Shape;3225;p140" descr="clipped result image"/>
            <p:cNvPicPr preferRelativeResize="0"/>
            <p:nvPr/>
          </p:nvPicPr>
          <p:blipFill rotWithShape="1">
            <a:blip r:embed="rId19">
              <a:alphaModFix/>
            </a:blip>
            <a:srcRect r="16058"/>
            <a:stretch/>
          </p:blipFill>
          <p:spPr>
            <a:xfrm>
              <a:off x="5164683" y="1376504"/>
              <a:ext cx="752561" cy="7130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6" name="Google Shape;3226;p140" descr="clipped result image"/>
            <p:cNvPicPr preferRelativeResize="0"/>
            <p:nvPr/>
          </p:nvPicPr>
          <p:blipFill rotWithShape="1">
            <a:blip r:embed="rId20">
              <a:alphaModFix/>
            </a:blip>
            <a:srcRect t="14994"/>
            <a:stretch/>
          </p:blipFill>
          <p:spPr>
            <a:xfrm>
              <a:off x="5867713" y="1536250"/>
              <a:ext cx="228260" cy="3343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7" name="Google Shape;3227;p140" descr="A close up of a logo&#10;&#10;Description automatically generated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 rot="658186">
              <a:off x="5096902" y="1338149"/>
              <a:ext cx="555805" cy="313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8" name="Google Shape;3228;p140" descr="A close up of a logo&#10;&#10;Description automatically generated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 rot="2455954" flipH="1">
              <a:off x="5905653" y="1462331"/>
              <a:ext cx="467424" cy="279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9" name="Google Shape;3229;p140"/>
            <p:cNvSpPr/>
            <p:nvPr/>
          </p:nvSpPr>
          <p:spPr>
            <a:xfrm>
              <a:off x="5157915" y="1621734"/>
              <a:ext cx="66000" cy="63300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140"/>
            <p:cNvSpPr txBox="1"/>
            <p:nvPr/>
          </p:nvSpPr>
          <p:spPr>
            <a:xfrm>
              <a:off x="4778651" y="1977585"/>
              <a:ext cx="1902600" cy="22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1" name="Google Shape;3231;p140"/>
          <p:cNvGrpSpPr/>
          <p:nvPr/>
        </p:nvGrpSpPr>
        <p:grpSpPr>
          <a:xfrm>
            <a:off x="7280923" y="2973109"/>
            <a:ext cx="1675557" cy="781364"/>
            <a:chOff x="7280923" y="2973109"/>
            <a:chExt cx="1675557" cy="781364"/>
          </a:xfrm>
        </p:grpSpPr>
        <p:pic>
          <p:nvPicPr>
            <p:cNvPr id="3232" name="Google Shape;3232;p140" descr="clipped result image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 rot="316263">
              <a:off x="8070245" y="3010133"/>
              <a:ext cx="850204" cy="7073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3" name="Google Shape;3233;p140"/>
            <p:cNvSpPr/>
            <p:nvPr/>
          </p:nvSpPr>
          <p:spPr>
            <a:xfrm rot="315016">
              <a:off x="8111308" y="3203328"/>
              <a:ext cx="55734" cy="55823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34" name="Google Shape;3234;p140" descr="clipped result image"/>
            <p:cNvPicPr preferRelativeResize="0"/>
            <p:nvPr/>
          </p:nvPicPr>
          <p:blipFill rotWithShape="1">
            <a:blip r:embed="rId23">
              <a:alphaModFix/>
            </a:blip>
            <a:srcRect l="38026"/>
            <a:stretch/>
          </p:blipFill>
          <p:spPr>
            <a:xfrm>
              <a:off x="8184833" y="3304021"/>
              <a:ext cx="565113" cy="302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5" name="Google Shape;3235;p140" descr="clipped result image"/>
            <p:cNvPicPr preferRelativeResize="0"/>
            <p:nvPr/>
          </p:nvPicPr>
          <p:blipFill rotWithShape="1">
            <a:blip r:embed="rId24">
              <a:alphaModFix amt="70000"/>
            </a:blip>
            <a:srcRect/>
            <a:stretch/>
          </p:blipFill>
          <p:spPr>
            <a:xfrm rot="1671396">
              <a:off x="7479480" y="3205793"/>
              <a:ext cx="568315" cy="3635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6" name="Google Shape;3236;p140" descr="clipped result image"/>
            <p:cNvPicPr preferRelativeResize="0"/>
            <p:nvPr/>
          </p:nvPicPr>
          <p:blipFill rotWithShape="1">
            <a:blip r:embed="rId25">
              <a:alphaModFix/>
            </a:blip>
            <a:srcRect r="70538"/>
            <a:stretch/>
          </p:blipFill>
          <p:spPr>
            <a:xfrm>
              <a:off x="8013233" y="3301514"/>
              <a:ext cx="268644" cy="3029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7" name="Google Shape;3237;p140"/>
            <p:cNvSpPr txBox="1"/>
            <p:nvPr/>
          </p:nvSpPr>
          <p:spPr>
            <a:xfrm>
              <a:off x="7280923" y="3409735"/>
              <a:ext cx="951300" cy="22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8" name="Google Shape;3238;p140"/>
          <p:cNvGrpSpPr/>
          <p:nvPr/>
        </p:nvGrpSpPr>
        <p:grpSpPr>
          <a:xfrm>
            <a:off x="4703287" y="2035474"/>
            <a:ext cx="1936800" cy="991830"/>
            <a:chOff x="4703287" y="2035474"/>
            <a:chExt cx="1936800" cy="991830"/>
          </a:xfrm>
        </p:grpSpPr>
        <p:pic>
          <p:nvPicPr>
            <p:cNvPr id="3239" name="Google Shape;3239;p140" descr="clipped result image"/>
            <p:cNvPicPr preferRelativeResize="0"/>
            <p:nvPr/>
          </p:nvPicPr>
          <p:blipFill rotWithShape="1">
            <a:blip r:embed="rId26">
              <a:alphaModFix/>
            </a:blip>
            <a:srcRect l="21545" r="22214"/>
            <a:stretch/>
          </p:blipFill>
          <p:spPr>
            <a:xfrm rot="-5858080">
              <a:off x="5331470" y="2057727"/>
              <a:ext cx="542958" cy="9761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0" name="Google Shape;3240;p140" descr="clipped result image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5246149" y="2165069"/>
              <a:ext cx="934424" cy="7460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1" name="Google Shape;3241;p140" descr="clipped result image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5116750" y="2300970"/>
              <a:ext cx="486198" cy="554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2" name="Google Shape;3242;p140" descr="clipped result image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 rot="7092868">
              <a:off x="5752695" y="2058852"/>
              <a:ext cx="343649" cy="5218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3" name="Google Shape;3243;p140" descr="clipped result image"/>
            <p:cNvPicPr preferRelativeResize="0"/>
            <p:nvPr/>
          </p:nvPicPr>
          <p:blipFill rotWithShape="1">
            <a:blip r:embed="rId30">
              <a:alphaModFix/>
            </a:blip>
            <a:srcRect b="57775"/>
            <a:stretch/>
          </p:blipFill>
          <p:spPr>
            <a:xfrm rot="-759555">
              <a:off x="5763116" y="2156482"/>
              <a:ext cx="196610" cy="976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4" name="Google Shape;3244;p140" descr="clipped result image"/>
            <p:cNvPicPr preferRelativeResize="0"/>
            <p:nvPr/>
          </p:nvPicPr>
          <p:blipFill rotWithShape="1">
            <a:blip r:embed="rId30">
              <a:alphaModFix/>
            </a:blip>
            <a:srcRect t="49153"/>
            <a:stretch/>
          </p:blipFill>
          <p:spPr>
            <a:xfrm rot="-584956">
              <a:off x="5822807" y="2255085"/>
              <a:ext cx="162807" cy="975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5" name="Google Shape;3245;p140"/>
            <p:cNvSpPr txBox="1"/>
            <p:nvPr/>
          </p:nvSpPr>
          <p:spPr>
            <a:xfrm>
              <a:off x="4703287" y="2778905"/>
              <a:ext cx="1936800" cy="2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46" name="Google Shape;3246;p140"/>
          <p:cNvGrpSpPr/>
          <p:nvPr/>
        </p:nvGrpSpPr>
        <p:grpSpPr>
          <a:xfrm>
            <a:off x="5342124" y="2871549"/>
            <a:ext cx="2278385" cy="911919"/>
            <a:chOff x="3625048" y="8823396"/>
            <a:chExt cx="1706400" cy="682983"/>
          </a:xfrm>
        </p:grpSpPr>
        <p:pic>
          <p:nvPicPr>
            <p:cNvPr id="3247" name="Google Shape;3247;p140" descr="A picture containing umbrella&#10;&#10;Description automatically generated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 rot="528113">
              <a:off x="4073289" y="8878162"/>
              <a:ext cx="754604" cy="555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48" name="Google Shape;3248;p140"/>
            <p:cNvSpPr txBox="1"/>
            <p:nvPr/>
          </p:nvSpPr>
          <p:spPr>
            <a:xfrm>
              <a:off x="3625048" y="9314379"/>
              <a:ext cx="1706400" cy="1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49" name="Google Shape;3249;p140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 flipH="1">
            <a:off x="6475894" y="1153688"/>
            <a:ext cx="1122227" cy="6799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0" name="Google Shape;3250;p140"/>
          <p:cNvGrpSpPr/>
          <p:nvPr/>
        </p:nvGrpSpPr>
        <p:grpSpPr>
          <a:xfrm flipH="1">
            <a:off x="6413971" y="2035496"/>
            <a:ext cx="1290601" cy="836055"/>
            <a:chOff x="5224865" y="8526243"/>
            <a:chExt cx="878917" cy="639822"/>
          </a:xfrm>
        </p:grpSpPr>
        <p:pic>
          <p:nvPicPr>
            <p:cNvPr id="3251" name="Google Shape;3251;p140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 flipH="1">
              <a:off x="5224865" y="8526243"/>
              <a:ext cx="809557" cy="5443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52" name="Google Shape;3252;p140"/>
            <p:cNvSpPr txBox="1"/>
            <p:nvPr/>
          </p:nvSpPr>
          <p:spPr>
            <a:xfrm>
              <a:off x="5283282" y="8970165"/>
              <a:ext cx="820500" cy="1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53" name="Google Shape;3253;p140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4" name="Google Shape;3254;p140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59" name="Google Shape;3259;p141"/>
          <p:cNvGraphicFramePr/>
          <p:nvPr/>
        </p:nvGraphicFramePr>
        <p:xfrm>
          <a:off x="28133" y="316284"/>
          <a:ext cx="9080750" cy="4808061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62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512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06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260" name="Google Shape;3260;p141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3261" name="Google Shape;3261;p141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62" name="Google Shape;3262;p141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3263" name="Google Shape;3263;p141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3264" name="Google Shape;3264;p141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3265" name="Google Shape;3265;p141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266" name="Google Shape;3266;p141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3267" name="Google Shape;3267;p141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268" name="Google Shape;3268;p141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269" name="Google Shape;3269;p141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3270" name="Google Shape;3270;p141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71" name="Google Shape;3271;p141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72" name="Google Shape;3272;p141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3273" name="Google Shape;3273;p141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274" name="Google Shape;3274;p141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3275" name="Google Shape;3275;p141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6" name="Google Shape;3276;p141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7" name="Google Shape;3277;p141"/>
          <p:cNvGrpSpPr/>
          <p:nvPr/>
        </p:nvGrpSpPr>
        <p:grpSpPr>
          <a:xfrm>
            <a:off x="4080056" y="1687805"/>
            <a:ext cx="631837" cy="679788"/>
            <a:chOff x="-2267653" y="1099728"/>
            <a:chExt cx="1004670" cy="1080917"/>
          </a:xfrm>
        </p:grpSpPr>
        <p:pic>
          <p:nvPicPr>
            <p:cNvPr id="3278" name="Google Shape;3278;p141"/>
            <p:cNvPicPr preferRelativeResize="0"/>
            <p:nvPr/>
          </p:nvPicPr>
          <p:blipFill rotWithShape="1">
            <a:blip r:embed="rId11">
              <a:alphaModFix/>
            </a:blip>
            <a:srcRect l="16501" t="12987" r="19441" b="4551"/>
            <a:stretch/>
          </p:blipFill>
          <p:spPr>
            <a:xfrm flipH="1">
              <a:off x="-2256835" y="1099728"/>
              <a:ext cx="897672" cy="108091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79" name="Google Shape;3279;p141"/>
            <p:cNvGrpSpPr/>
            <p:nvPr/>
          </p:nvGrpSpPr>
          <p:grpSpPr>
            <a:xfrm>
              <a:off x="-2267653" y="1546002"/>
              <a:ext cx="1004670" cy="363716"/>
              <a:chOff x="-1086851" y="2281519"/>
              <a:chExt cx="905598" cy="327849"/>
            </a:xfrm>
          </p:grpSpPr>
          <p:grpSp>
            <p:nvGrpSpPr>
              <p:cNvPr id="3280" name="Google Shape;3280;p141"/>
              <p:cNvGrpSpPr/>
              <p:nvPr/>
            </p:nvGrpSpPr>
            <p:grpSpPr>
              <a:xfrm>
                <a:off x="-958264" y="2281519"/>
                <a:ext cx="777011" cy="289392"/>
                <a:chOff x="-958264" y="2281519"/>
                <a:chExt cx="777011" cy="289392"/>
              </a:xfrm>
            </p:grpSpPr>
            <p:pic>
              <p:nvPicPr>
                <p:cNvPr id="3281" name="Google Shape;3281;p141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395093" y="2319262"/>
                  <a:ext cx="213840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282" name="Google Shape;3282;p141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-958264" y="2281519"/>
                  <a:ext cx="169257" cy="2516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283" name="Google Shape;3283;p141" descr="Resultado de imagen para capital letter a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flipH="1">
                <a:off x="-1086851" y="2357719"/>
                <a:ext cx="169257" cy="251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284" name="Google Shape;3284;p141"/>
          <p:cNvGrpSpPr/>
          <p:nvPr/>
        </p:nvGrpSpPr>
        <p:grpSpPr>
          <a:xfrm>
            <a:off x="4013344" y="943520"/>
            <a:ext cx="728732" cy="836078"/>
            <a:chOff x="5698324" y="3510043"/>
            <a:chExt cx="842562" cy="966676"/>
          </a:xfrm>
        </p:grpSpPr>
        <p:pic>
          <p:nvPicPr>
            <p:cNvPr id="3285" name="Google Shape;3285;p141" descr="Resultado de imagen para fishing bob png"/>
            <p:cNvPicPr preferRelativeResize="0"/>
            <p:nvPr/>
          </p:nvPicPr>
          <p:blipFill rotWithShape="1">
            <a:blip r:embed="rId14">
              <a:alphaModFix/>
            </a:blip>
            <a:srcRect l="27082" t="25195" r="24573" b="19344"/>
            <a:stretch/>
          </p:blipFill>
          <p:spPr>
            <a:xfrm>
              <a:off x="5698324" y="3510043"/>
              <a:ext cx="842562" cy="966676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</p:pic>
        <p:sp>
          <p:nvSpPr>
            <p:cNvPr id="3286" name="Google Shape;3286;p141"/>
            <p:cNvSpPr txBox="1"/>
            <p:nvPr/>
          </p:nvSpPr>
          <p:spPr>
            <a:xfrm>
              <a:off x="5814731" y="3733572"/>
              <a:ext cx="721500" cy="19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rgbClr val="FF0000"/>
                  </a:solidFill>
                </a:rPr>
                <a:t>LUVOX</a:t>
              </a:r>
              <a:r>
                <a:rPr lang="en" sz="9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 sz="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87" name="Google Shape;3287;p141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45115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3288" name="Google Shape;3288;p141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4038218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3289" name="Google Shape;3289;p141" descr="clipped result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-6343886">
            <a:off x="3937170" y="1901392"/>
            <a:ext cx="371142" cy="193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3290" name="Google Shape;3290;p141"/>
          <p:cNvSpPr txBox="1"/>
          <p:nvPr/>
        </p:nvSpPr>
        <p:spPr>
          <a:xfrm>
            <a:off x="7772800" y="1793300"/>
            <a:ext cx="13944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PLENTY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OF </a:t>
            </a:r>
            <a:endParaRPr sz="2200"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CC0000"/>
                </a:solidFill>
              </a:rPr>
              <a:t>FISH</a:t>
            </a:r>
            <a:endParaRPr sz="2200" b="1">
              <a:solidFill>
                <a:srgbClr val="CC0000"/>
              </a:solidFill>
            </a:endParaRPr>
          </a:p>
        </p:txBody>
      </p:sp>
      <p:sp>
        <p:nvSpPr>
          <p:cNvPr id="3291" name="Google Shape;3291;p141"/>
          <p:cNvSpPr/>
          <p:nvPr/>
        </p:nvSpPr>
        <p:spPr>
          <a:xfrm>
            <a:off x="5763517" y="2305238"/>
            <a:ext cx="20700" cy="20100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2" name="Google Shape;3292;p141"/>
          <p:cNvSpPr/>
          <p:nvPr/>
        </p:nvSpPr>
        <p:spPr>
          <a:xfrm>
            <a:off x="5765186" y="2307092"/>
            <a:ext cx="17400" cy="16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3" name="Google Shape;3293;p141"/>
          <p:cNvSpPr/>
          <p:nvPr/>
        </p:nvSpPr>
        <p:spPr>
          <a:xfrm>
            <a:off x="5843214" y="2244194"/>
            <a:ext cx="1800" cy="1800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4" name="Google Shape;3294;p141"/>
          <p:cNvSpPr/>
          <p:nvPr/>
        </p:nvSpPr>
        <p:spPr>
          <a:xfrm>
            <a:off x="5843058" y="1311792"/>
            <a:ext cx="2100" cy="2100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5" name="Google Shape;3295;p141"/>
          <p:cNvSpPr/>
          <p:nvPr/>
        </p:nvSpPr>
        <p:spPr>
          <a:xfrm>
            <a:off x="5342122" y="1536568"/>
            <a:ext cx="20700" cy="20400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6" name="Google Shape;3296;p141"/>
          <p:cNvGrpSpPr/>
          <p:nvPr/>
        </p:nvGrpSpPr>
        <p:grpSpPr>
          <a:xfrm>
            <a:off x="7645399" y="1008318"/>
            <a:ext cx="1394894" cy="881802"/>
            <a:chOff x="7645399" y="1008318"/>
            <a:chExt cx="1394894" cy="881802"/>
          </a:xfrm>
        </p:grpSpPr>
        <p:pic>
          <p:nvPicPr>
            <p:cNvPr id="3297" name="Google Shape;3297;p141" descr="Resultado de imagen para quasimodo"/>
            <p:cNvPicPr preferRelativeResize="0"/>
            <p:nvPr/>
          </p:nvPicPr>
          <p:blipFill rotWithShape="1">
            <a:blip r:embed="rId16">
              <a:alphaModFix/>
            </a:blip>
            <a:srcRect l="5127" t="19395" r="76832" b="72941"/>
            <a:stretch/>
          </p:blipFill>
          <p:spPr>
            <a:xfrm>
              <a:off x="7963992" y="1109967"/>
              <a:ext cx="890175" cy="618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8" name="Google Shape;3298;p141" descr="clipped result image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916550" y="1082083"/>
              <a:ext cx="985059" cy="690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9" name="Google Shape;3299;p141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 rot="697232">
              <a:off x="7708086" y="1055586"/>
              <a:ext cx="538240" cy="6772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0" name="Google Shape;3300;p141"/>
            <p:cNvSpPr txBox="1"/>
            <p:nvPr/>
          </p:nvSpPr>
          <p:spPr>
            <a:xfrm>
              <a:off x="7848093" y="1634520"/>
              <a:ext cx="1192200" cy="25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01" name="Google Shape;3301;p141"/>
          <p:cNvGrpSpPr/>
          <p:nvPr/>
        </p:nvGrpSpPr>
        <p:grpSpPr>
          <a:xfrm>
            <a:off x="7436041" y="2931943"/>
            <a:ext cx="1474125" cy="729125"/>
            <a:chOff x="1791073" y="6518032"/>
            <a:chExt cx="2259888" cy="1117776"/>
          </a:xfrm>
        </p:grpSpPr>
        <p:pic>
          <p:nvPicPr>
            <p:cNvPr id="3302" name="Google Shape;3302;p141"/>
            <p:cNvPicPr preferRelativeResize="0"/>
            <p:nvPr/>
          </p:nvPicPr>
          <p:blipFill rotWithShape="1">
            <a:blip r:embed="rId19">
              <a:alphaModFix/>
            </a:blip>
            <a:srcRect l="-12485"/>
            <a:stretch/>
          </p:blipFill>
          <p:spPr>
            <a:xfrm>
              <a:off x="1791073" y="6652423"/>
              <a:ext cx="2193839" cy="712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03" name="Google Shape;3303;p141"/>
            <p:cNvGrpSpPr/>
            <p:nvPr/>
          </p:nvGrpSpPr>
          <p:grpSpPr>
            <a:xfrm>
              <a:off x="2034686" y="6518032"/>
              <a:ext cx="2016275" cy="1117776"/>
              <a:chOff x="2528300" y="6594197"/>
              <a:chExt cx="2016275" cy="1117776"/>
            </a:xfrm>
          </p:grpSpPr>
          <p:pic>
            <p:nvPicPr>
              <p:cNvPr id="3304" name="Google Shape;3304;p141" descr="clipped result image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>
                <a:off x="2528300" y="6594197"/>
                <a:ext cx="2016275" cy="97195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305" name="Google Shape;3305;p141"/>
              <p:cNvGrpSpPr/>
              <p:nvPr/>
            </p:nvGrpSpPr>
            <p:grpSpPr>
              <a:xfrm>
                <a:off x="2557314" y="6823760"/>
                <a:ext cx="1615208" cy="888212"/>
                <a:chOff x="2557314" y="6823760"/>
                <a:chExt cx="1615208" cy="888212"/>
              </a:xfrm>
            </p:grpSpPr>
            <p:pic>
              <p:nvPicPr>
                <p:cNvPr id="3306" name="Google Shape;3306;p141" descr="clipped result image"/>
                <p:cNvPicPr preferRelativeResize="0"/>
                <p:nvPr/>
              </p:nvPicPr>
              <p:blipFill rotWithShape="1">
                <a:blip r:embed="rId21">
                  <a:alphaModFix/>
                </a:blip>
                <a:srcRect/>
                <a:stretch/>
              </p:blipFill>
              <p:spPr>
                <a:xfrm>
                  <a:off x="2557314" y="6823760"/>
                  <a:ext cx="342846" cy="31961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07" name="Google Shape;3307;p141" descr="clipped result image"/>
                <p:cNvPicPr preferRelativeResize="0"/>
                <p:nvPr/>
              </p:nvPicPr>
              <p:blipFill rotWithShape="1">
                <a:blip r:embed="rId22">
                  <a:alphaModFix/>
                </a:blip>
                <a:srcRect/>
                <a:stretch/>
              </p:blipFill>
              <p:spPr>
                <a:xfrm rot="10800000" flipH="1">
                  <a:off x="3801922" y="7315896"/>
                  <a:ext cx="370601" cy="36869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08" name="Google Shape;3308;p141" descr="clipped result image"/>
                <p:cNvPicPr preferRelativeResize="0"/>
                <p:nvPr/>
              </p:nvPicPr>
              <p:blipFill rotWithShape="1">
                <a:blip r:embed="rId22">
                  <a:alphaModFix/>
                </a:blip>
                <a:srcRect/>
                <a:stretch/>
              </p:blipFill>
              <p:spPr>
                <a:xfrm rot="10800000" flipH="1">
                  <a:off x="2875579" y="7343277"/>
                  <a:ext cx="370601" cy="36869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grpSp>
        <p:nvGrpSpPr>
          <p:cNvPr id="3309" name="Google Shape;3309;p141"/>
          <p:cNvGrpSpPr/>
          <p:nvPr/>
        </p:nvGrpSpPr>
        <p:grpSpPr>
          <a:xfrm>
            <a:off x="5007250" y="1298066"/>
            <a:ext cx="1716900" cy="936181"/>
            <a:chOff x="5007250" y="1298066"/>
            <a:chExt cx="1716900" cy="936181"/>
          </a:xfrm>
        </p:grpSpPr>
        <p:pic>
          <p:nvPicPr>
            <p:cNvPr id="3310" name="Google Shape;3310;p141" descr="A pair of feet wearing blue shoes&#10;&#10;Description automatically generated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 rot="-5400000">
              <a:off x="5708319" y="1458164"/>
              <a:ext cx="698506" cy="479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1" name="Google Shape;3311;p141" descr="Resultado de imagen para levi's jeans logo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5522412" y="1672200"/>
              <a:ext cx="305731" cy="1758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2" name="Google Shape;3312;p141" descr="clipped result image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340154" y="1298066"/>
              <a:ext cx="1130498" cy="7924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3" name="Google Shape;3313;p141" descr="clipped result image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5429288" y="1467849"/>
              <a:ext cx="176951" cy="159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4" name="Google Shape;3314;p141"/>
            <p:cNvPicPr preferRelativeResize="0"/>
            <p:nvPr/>
          </p:nvPicPr>
          <p:blipFill rotWithShape="1">
            <a:blip r:embed="rId25">
              <a:alphaModFix/>
            </a:blip>
            <a:srcRect l="22016" t="52274" r="-7"/>
            <a:stretch/>
          </p:blipFill>
          <p:spPr>
            <a:xfrm rot="3379586" flipH="1">
              <a:off x="5613367" y="1933842"/>
              <a:ext cx="72121" cy="1672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5" name="Google Shape;3315;p141" descr="clipped result image"/>
            <p:cNvPicPr preferRelativeResize="0"/>
            <p:nvPr/>
          </p:nvPicPr>
          <p:blipFill rotWithShape="1">
            <a:blip r:embed="rId26">
              <a:alphaModFix/>
            </a:blip>
            <a:srcRect t="77517" r="61056" b="1931"/>
            <a:stretch/>
          </p:blipFill>
          <p:spPr>
            <a:xfrm>
              <a:off x="5347119" y="1904295"/>
              <a:ext cx="433959" cy="1565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6" name="Google Shape;3316;p141"/>
            <p:cNvSpPr txBox="1"/>
            <p:nvPr/>
          </p:nvSpPr>
          <p:spPr>
            <a:xfrm>
              <a:off x="5007250" y="1986447"/>
              <a:ext cx="1716900" cy="24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 sz="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17" name="Google Shape;3317;p14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6362075" y="2001175"/>
            <a:ext cx="1394402" cy="8197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8" name="Google Shape;3318;p141"/>
          <p:cNvGrpSpPr/>
          <p:nvPr/>
        </p:nvGrpSpPr>
        <p:grpSpPr>
          <a:xfrm>
            <a:off x="5289799" y="2732024"/>
            <a:ext cx="1108663" cy="881800"/>
            <a:chOff x="709757" y="11550138"/>
            <a:chExt cx="922886" cy="734038"/>
          </a:xfrm>
        </p:grpSpPr>
        <p:pic>
          <p:nvPicPr>
            <p:cNvPr id="3319" name="Google Shape;3319;p141" descr="clipped result image"/>
            <p:cNvPicPr preferRelativeResize="0"/>
            <p:nvPr/>
          </p:nvPicPr>
          <p:blipFill rotWithShape="1">
            <a:blip r:embed="rId28">
              <a:alphaModFix amt="96000"/>
            </a:blip>
            <a:srcRect/>
            <a:stretch/>
          </p:blipFill>
          <p:spPr>
            <a:xfrm>
              <a:off x="709757" y="11550138"/>
              <a:ext cx="922886" cy="7340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0" name="Google Shape;3320;p141" descr="clipped result image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853789" y="11682242"/>
              <a:ext cx="513634" cy="519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1" name="Google Shape;3321;p141" descr="clipped result image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949551" y="11778555"/>
              <a:ext cx="332140" cy="3288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2" name="Google Shape;3322;p141" descr="clipped result image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 rot="2504209">
              <a:off x="1064388" y="11820111"/>
              <a:ext cx="208422" cy="1557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23" name="Google Shape;3323;p141"/>
            <p:cNvSpPr/>
            <p:nvPr/>
          </p:nvSpPr>
          <p:spPr>
            <a:xfrm>
              <a:off x="731523" y="11782439"/>
              <a:ext cx="68100" cy="65400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24" name="Google Shape;3324;p141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5" name="Google Shape;3325;p141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30" name="Google Shape;3330;p142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331" name="Google Shape;3331;p142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3332" name="Google Shape;3332;p142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33" name="Google Shape;3333;p142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3334" name="Google Shape;3334;p142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3335" name="Google Shape;3335;p142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3336" name="Google Shape;3336;p142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337" name="Google Shape;3337;p142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3338" name="Google Shape;3338;p142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339" name="Google Shape;3339;p142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340" name="Google Shape;3340;p142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3341" name="Google Shape;3341;p142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42" name="Google Shape;3342;p142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43" name="Google Shape;3343;p142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3344" name="Google Shape;3344;p142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345" name="Google Shape;3345;p142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grpSp>
        <p:nvGrpSpPr>
          <p:cNvPr id="3346" name="Google Shape;3346;p142"/>
          <p:cNvGrpSpPr/>
          <p:nvPr/>
        </p:nvGrpSpPr>
        <p:grpSpPr>
          <a:xfrm>
            <a:off x="8025525" y="1037275"/>
            <a:ext cx="888951" cy="707022"/>
            <a:chOff x="-656576" y="-1553885"/>
            <a:chExt cx="1181330" cy="939564"/>
          </a:xfrm>
        </p:grpSpPr>
        <p:pic>
          <p:nvPicPr>
            <p:cNvPr id="3347" name="Google Shape;3347;p142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656576" y="-1553885"/>
              <a:ext cx="1181330" cy="9395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48" name="Google Shape;3348;p142"/>
            <p:cNvSpPr/>
            <p:nvPr/>
          </p:nvSpPr>
          <p:spPr>
            <a:xfrm>
              <a:off x="-633378" y="-1242102"/>
              <a:ext cx="87300" cy="83400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142"/>
          <p:cNvGrpSpPr/>
          <p:nvPr/>
        </p:nvGrpSpPr>
        <p:grpSpPr>
          <a:xfrm>
            <a:off x="4209249" y="1612842"/>
            <a:ext cx="552549" cy="594498"/>
            <a:chOff x="-1434260" y="-12968698"/>
            <a:chExt cx="1326331" cy="1427023"/>
          </a:xfrm>
        </p:grpSpPr>
        <p:pic>
          <p:nvPicPr>
            <p:cNvPr id="3350" name="Google Shape;3350;p142"/>
            <p:cNvPicPr preferRelativeResize="0"/>
            <p:nvPr/>
          </p:nvPicPr>
          <p:blipFill rotWithShape="1">
            <a:blip r:embed="rId10">
              <a:alphaModFix/>
            </a:blip>
            <a:srcRect l="16501" t="12987" r="19441" b="4551"/>
            <a:stretch/>
          </p:blipFill>
          <p:spPr>
            <a:xfrm flipH="1">
              <a:off x="-1419979" y="-12968698"/>
              <a:ext cx="1185076" cy="142702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1" name="Google Shape;3351;p142"/>
            <p:cNvGrpSpPr/>
            <p:nvPr/>
          </p:nvGrpSpPr>
          <p:grpSpPr>
            <a:xfrm>
              <a:off x="-1434260" y="-12379531"/>
              <a:ext cx="1326331" cy="480176"/>
              <a:chOff x="-335640" y="-10270789"/>
              <a:chExt cx="1195539" cy="432825"/>
            </a:xfrm>
          </p:grpSpPr>
          <p:grpSp>
            <p:nvGrpSpPr>
              <p:cNvPr id="3352" name="Google Shape;3352;p142"/>
              <p:cNvGrpSpPr/>
              <p:nvPr/>
            </p:nvGrpSpPr>
            <p:grpSpPr>
              <a:xfrm>
                <a:off x="-165884" y="-10270789"/>
                <a:ext cx="1025782" cy="382054"/>
                <a:chOff x="-165884" y="-10270789"/>
                <a:chExt cx="1025782" cy="382054"/>
              </a:xfrm>
            </p:grpSpPr>
            <p:pic>
              <p:nvPicPr>
                <p:cNvPr id="3353" name="Google Shape;3353;p142" descr="Resultado de imagen para capital letter a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 flipH="1">
                  <a:off x="577596" y="-10220961"/>
                  <a:ext cx="282303" cy="3322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54" name="Google Shape;3354;p142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165884" y="-10270789"/>
                  <a:ext cx="223446" cy="3322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355" name="Google Shape;3355;p142" descr="Resultado de imagen para capital letter a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 flipH="1">
                <a:off x="-335640" y="-10170190"/>
                <a:ext cx="223446" cy="3322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356" name="Google Shape;3356;p142" descr="Resultado de imagen para fishing bob png"/>
          <p:cNvPicPr preferRelativeResize="0"/>
          <p:nvPr/>
        </p:nvPicPr>
        <p:blipFill rotWithShape="1">
          <a:blip r:embed="rId13">
            <a:alphaModFix/>
          </a:blip>
          <a:srcRect l="27085" t="25195" r="24572" b="19344"/>
          <a:stretch/>
        </p:blipFill>
        <p:spPr>
          <a:xfrm>
            <a:off x="4184025" y="1047087"/>
            <a:ext cx="552550" cy="633954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18000"/>
              </a:srgbClr>
            </a:outerShdw>
          </a:effectLst>
        </p:spPr>
      </p:pic>
      <p:grpSp>
        <p:nvGrpSpPr>
          <p:cNvPr id="3357" name="Google Shape;3357;p142"/>
          <p:cNvGrpSpPr/>
          <p:nvPr/>
        </p:nvGrpSpPr>
        <p:grpSpPr>
          <a:xfrm>
            <a:off x="1535153" y="1037271"/>
            <a:ext cx="888950" cy="413560"/>
            <a:chOff x="445111" y="-932943"/>
            <a:chExt cx="991578" cy="461305"/>
          </a:xfrm>
        </p:grpSpPr>
        <p:pic>
          <p:nvPicPr>
            <p:cNvPr id="3358" name="Google Shape;3358;p142" descr="Resultado de imagen para anvil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414">
              <a:off x="445139" y="-932883"/>
              <a:ext cx="991522" cy="461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9" name="Google Shape;3359;p142" descr="clipped result image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942504" y="-763816"/>
              <a:ext cx="156173" cy="15617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60" name="Google Shape;3360;p142"/>
          <p:cNvGrpSpPr/>
          <p:nvPr/>
        </p:nvGrpSpPr>
        <p:grpSpPr>
          <a:xfrm>
            <a:off x="7913447" y="3895455"/>
            <a:ext cx="1032127" cy="754575"/>
            <a:chOff x="11246410" y="-18838100"/>
            <a:chExt cx="3482210" cy="3066132"/>
          </a:xfrm>
        </p:grpSpPr>
        <p:pic>
          <p:nvPicPr>
            <p:cNvPr id="3361" name="Google Shape;3361;p142" descr="clipped result image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1952763" y="-18575317"/>
              <a:ext cx="2775858" cy="2803349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220000" algn="bl" rotWithShape="0">
                <a:srgbClr val="000000">
                  <a:alpha val="18000"/>
                </a:srgbClr>
              </a:outerShdw>
            </a:effectLst>
          </p:spPr>
        </p:pic>
        <p:pic>
          <p:nvPicPr>
            <p:cNvPr id="3362" name="Google Shape;3362;p142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1246410" y="-18838100"/>
              <a:ext cx="1667764" cy="1285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63" name="Google Shape;3363;p142"/>
          <p:cNvGrpSpPr/>
          <p:nvPr/>
        </p:nvGrpSpPr>
        <p:grpSpPr>
          <a:xfrm>
            <a:off x="1465977" y="3905240"/>
            <a:ext cx="1011600" cy="754589"/>
            <a:chOff x="1475502" y="3133715"/>
            <a:chExt cx="1011600" cy="754589"/>
          </a:xfrm>
        </p:grpSpPr>
        <p:pic>
          <p:nvPicPr>
            <p:cNvPr id="3364" name="Google Shape;3364;p142" descr="Resultado de imagen para razor png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475502" y="3133715"/>
              <a:ext cx="1011600" cy="754589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400000" algn="bl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3365" name="Google Shape;3365;p142" descr="clipped result image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368187" y="3166076"/>
              <a:ext cx="60227" cy="60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66" name="Google Shape;3366;p142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7" name="Google Shape;3367;p142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36"/>
          <p:cNvGrpSpPr/>
          <p:nvPr/>
        </p:nvGrpSpPr>
        <p:grpSpPr>
          <a:xfrm>
            <a:off x="471425" y="1544890"/>
            <a:ext cx="2266186" cy="1893767"/>
            <a:chOff x="-3811898" y="296698"/>
            <a:chExt cx="3506400" cy="2585700"/>
          </a:xfrm>
        </p:grpSpPr>
        <p:sp>
          <p:nvSpPr>
            <p:cNvPr id="279" name="Google Shape;279;p36"/>
            <p:cNvSpPr/>
            <p:nvPr/>
          </p:nvSpPr>
          <p:spPr>
            <a:xfrm>
              <a:off x="-3811898" y="296698"/>
              <a:ext cx="3506400" cy="25857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0" name="Google Shape;280;p36"/>
            <p:cNvGrpSpPr/>
            <p:nvPr/>
          </p:nvGrpSpPr>
          <p:grpSpPr>
            <a:xfrm>
              <a:off x="-2876086" y="1193251"/>
              <a:ext cx="1634417" cy="1662716"/>
              <a:chOff x="-708549" y="-1713557"/>
              <a:chExt cx="1634417" cy="2633379"/>
            </a:xfrm>
          </p:grpSpPr>
          <p:grpSp>
            <p:nvGrpSpPr>
              <p:cNvPr id="281" name="Google Shape;281;p36"/>
              <p:cNvGrpSpPr/>
              <p:nvPr/>
            </p:nvGrpSpPr>
            <p:grpSpPr>
              <a:xfrm>
                <a:off x="-696683" y="-1104667"/>
                <a:ext cx="1622550" cy="2024489"/>
                <a:chOff x="-144233" y="2152883"/>
                <a:chExt cx="1622550" cy="2024489"/>
              </a:xfrm>
            </p:grpSpPr>
            <p:grpSp>
              <p:nvGrpSpPr>
                <p:cNvPr id="282" name="Google Shape;282;p36"/>
                <p:cNvGrpSpPr/>
                <p:nvPr/>
              </p:nvGrpSpPr>
              <p:grpSpPr>
                <a:xfrm rot="-5400000">
                  <a:off x="-41842" y="2657213"/>
                  <a:ext cx="1424641" cy="1615677"/>
                  <a:chOff x="10901423" y="-15665848"/>
                  <a:chExt cx="4433990" cy="5845432"/>
                </a:xfrm>
              </p:grpSpPr>
              <p:pic>
                <p:nvPicPr>
                  <p:cNvPr id="283" name="Google Shape;283;p36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12729472" y="-15665848"/>
                    <a:ext cx="2605942" cy="58342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4" name="Google Shape;284;p36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10901423" y="-15654618"/>
                    <a:ext cx="2625389" cy="58342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85" name="Google Shape;285;p36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243410" y="1765240"/>
                  <a:ext cx="837288" cy="16125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86" name="Google Shape;286;p36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-320906" y="-2101200"/>
                <a:ext cx="837288" cy="16125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87" name="Google Shape;287;p36"/>
          <p:cNvSpPr/>
          <p:nvPr/>
        </p:nvSpPr>
        <p:spPr>
          <a:xfrm rot="10800000" flipH="1">
            <a:off x="3132192" y="1605976"/>
            <a:ext cx="2534100" cy="1944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14288" dist="19050" dir="5400000" algn="bl" rotWithShape="0">
              <a:srgbClr val="000000">
                <a:alpha val="26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6"/>
          <p:cNvSpPr txBox="1"/>
          <p:nvPr/>
        </p:nvSpPr>
        <p:spPr>
          <a:xfrm>
            <a:off x="858572" y="884576"/>
            <a:ext cx="56940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/>
              <a:t>in</a:t>
            </a:r>
            <a:r>
              <a:rPr lang="en" sz="2800" b="1" u="sng"/>
              <a:t>H</a:t>
            </a:r>
            <a:r>
              <a:rPr lang="en" sz="2800"/>
              <a:t>ibition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6"/>
          <p:cNvSpPr txBox="1"/>
          <p:nvPr/>
        </p:nvSpPr>
        <p:spPr>
          <a:xfrm>
            <a:off x="3548895" y="900450"/>
            <a:ext cx="19233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/>
              <a:t>in</a:t>
            </a:r>
            <a:r>
              <a:rPr lang="en" sz="2800" b="1" u="sng"/>
              <a:t>D</a:t>
            </a:r>
            <a:r>
              <a:rPr lang="en" sz="2800"/>
              <a:t>uction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6"/>
          <p:cNvSpPr txBox="1"/>
          <p:nvPr/>
        </p:nvSpPr>
        <p:spPr>
          <a:xfrm>
            <a:off x="3811244" y="3561427"/>
            <a:ext cx="26625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own </a:t>
            </a:r>
            <a:r>
              <a:rPr lang="en" sz="2400"/>
              <a:t>&amp;</a:t>
            </a: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elayed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36"/>
          <p:cNvSpPr txBox="1"/>
          <p:nvPr/>
        </p:nvSpPr>
        <p:spPr>
          <a:xfrm>
            <a:off x="1015785" y="3545552"/>
            <a:ext cx="26556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igh </a:t>
            </a:r>
            <a:r>
              <a:rPr lang="en" sz="2400"/>
              <a:t>&amp;</a:t>
            </a:r>
            <a:endParaRPr sz="2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urried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6"/>
          <p:cNvSpPr txBox="1"/>
          <p:nvPr/>
        </p:nvSpPr>
        <p:spPr>
          <a:xfrm>
            <a:off x="6377031" y="3598091"/>
            <a:ext cx="26625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 b="0" i="0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carbamazepine</a:t>
            </a:r>
            <a:endParaRPr sz="2400" b="0" i="0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58;p37">
            <a:extLst>
              <a:ext uri="{FF2B5EF4-FFF2-40B4-BE49-F238E27FC236}">
                <a16:creationId xmlns:a16="http://schemas.microsoft.com/office/drawing/2014/main" id="{978F25CC-44D0-DA5B-C327-CF7551B4F635}"/>
              </a:ext>
            </a:extLst>
          </p:cNvPr>
          <p:cNvSpPr txBox="1"/>
          <p:nvPr/>
        </p:nvSpPr>
        <p:spPr>
          <a:xfrm>
            <a:off x="6113437" y="4082640"/>
            <a:ext cx="2707800" cy="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</a:rPr>
              <a:t>“shredder” in</a:t>
            </a:r>
            <a:r>
              <a:rPr lang="en" sz="1600" u="sng" dirty="0">
                <a:solidFill>
                  <a:schemeClr val="dk1"/>
                </a:solidFill>
              </a:rPr>
              <a:t>D</a:t>
            </a:r>
            <a:r>
              <a:rPr lang="en" sz="1600" dirty="0">
                <a:solidFill>
                  <a:schemeClr val="dk1"/>
                </a:solidFill>
              </a:rPr>
              <a:t>ucer of UGT, CYP, and P-gp enzymes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2900" dirty="0"/>
          </a:p>
        </p:txBody>
      </p:sp>
      <p:pic>
        <p:nvPicPr>
          <p:cNvPr id="5" name="Google Shape;149;p37" descr="Resultado de imagen para tiger">
            <a:extLst>
              <a:ext uri="{FF2B5EF4-FFF2-40B4-BE49-F238E27FC236}">
                <a16:creationId xmlns:a16="http://schemas.microsoft.com/office/drawing/2014/main" id="{5A1001AD-E91B-C866-741A-50505F10F232}"/>
              </a:ext>
            </a:extLst>
          </p:cNvPr>
          <p:cNvPicPr preferRelativeResize="0"/>
          <p:nvPr/>
        </p:nvPicPr>
        <p:blipFill rotWithShape="1">
          <a:blip r:embed="rId7">
            <a:alphaModFix amt="39000"/>
          </a:blip>
          <a:srcRect/>
          <a:stretch/>
        </p:blipFill>
        <p:spPr>
          <a:xfrm rot="-312030" flipH="1">
            <a:off x="6352749" y="1166629"/>
            <a:ext cx="2407209" cy="23634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150;p37">
            <a:extLst>
              <a:ext uri="{FF2B5EF4-FFF2-40B4-BE49-F238E27FC236}">
                <a16:creationId xmlns:a16="http://schemas.microsoft.com/office/drawing/2014/main" id="{371521FF-FE79-26C3-48CF-DA52694CE425}"/>
              </a:ext>
            </a:extLst>
          </p:cNvPr>
          <p:cNvGrpSpPr/>
          <p:nvPr/>
        </p:nvGrpSpPr>
        <p:grpSpPr>
          <a:xfrm rot="-264110">
            <a:off x="7636352" y="2609128"/>
            <a:ext cx="335823" cy="310326"/>
            <a:chOff x="-1879626" y="-9"/>
            <a:chExt cx="2769275" cy="2559025"/>
          </a:xfrm>
        </p:grpSpPr>
        <p:pic>
          <p:nvPicPr>
            <p:cNvPr id="7" name="Google Shape;151;p37" descr="clipped result image">
              <a:extLst>
                <a:ext uri="{FF2B5EF4-FFF2-40B4-BE49-F238E27FC236}">
                  <a16:creationId xmlns:a16="http://schemas.microsoft.com/office/drawing/2014/main" id="{AD9E12CD-40D4-5DC6-A7B5-FB746E092E43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5400000">
              <a:off x="-1774501" y="-105134"/>
              <a:ext cx="2559025" cy="2769275"/>
            </a:xfrm>
            <a:prstGeom prst="rect">
              <a:avLst/>
            </a:prstGeom>
            <a:noFill/>
            <a:ln>
              <a:noFill/>
            </a:ln>
            <a:effectLst>
              <a:outerShdw blurRad="314325" dist="142875" dir="11160000" algn="bl" rotWithShape="0">
                <a:schemeClr val="accent6">
                  <a:alpha val="98000"/>
                </a:schemeClr>
              </a:outerShdw>
            </a:effectLst>
          </p:spPr>
        </p:pic>
        <p:pic>
          <p:nvPicPr>
            <p:cNvPr id="8" name="Google Shape;152;p37">
              <a:extLst>
                <a:ext uri="{FF2B5EF4-FFF2-40B4-BE49-F238E27FC236}">
                  <a16:creationId xmlns:a16="http://schemas.microsoft.com/office/drawing/2014/main" id="{FAB77C9D-A0B8-A860-EF23-863B09121F76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-1200900" y="376392"/>
              <a:ext cx="1411825" cy="1411825"/>
            </a:xfrm>
            <a:prstGeom prst="rect">
              <a:avLst/>
            </a:prstGeom>
            <a:noFill/>
            <a:ln>
              <a:noFill/>
            </a:ln>
            <a:effectLst>
              <a:outerShdw blurRad="314325" dist="142875" dir="11940000" algn="bl" rotWithShape="0">
                <a:schemeClr val="accent6">
                  <a:alpha val="98000"/>
                </a:schemeClr>
              </a:outerShdw>
            </a:effectLst>
          </p:spPr>
        </p:pic>
      </p:grpSp>
      <p:grpSp>
        <p:nvGrpSpPr>
          <p:cNvPr id="9" name="Google Shape;153;p37">
            <a:extLst>
              <a:ext uri="{FF2B5EF4-FFF2-40B4-BE49-F238E27FC236}">
                <a16:creationId xmlns:a16="http://schemas.microsoft.com/office/drawing/2014/main" id="{9FDDA511-02AD-BDD8-DB26-20C7D275A8C0}"/>
              </a:ext>
            </a:extLst>
          </p:cNvPr>
          <p:cNvGrpSpPr/>
          <p:nvPr/>
        </p:nvGrpSpPr>
        <p:grpSpPr>
          <a:xfrm rot="-264110">
            <a:off x="7955621" y="2587234"/>
            <a:ext cx="335823" cy="310326"/>
            <a:chOff x="-1879626" y="-9"/>
            <a:chExt cx="2769275" cy="2559025"/>
          </a:xfrm>
        </p:grpSpPr>
        <p:pic>
          <p:nvPicPr>
            <p:cNvPr id="10" name="Google Shape;154;p37" descr="clipped result image">
              <a:extLst>
                <a:ext uri="{FF2B5EF4-FFF2-40B4-BE49-F238E27FC236}">
                  <a16:creationId xmlns:a16="http://schemas.microsoft.com/office/drawing/2014/main" id="{22D57661-64A0-6F5C-F3E3-F9E66256AEB9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5400000">
              <a:off x="-1774501" y="-105134"/>
              <a:ext cx="2559025" cy="2769275"/>
            </a:xfrm>
            <a:prstGeom prst="rect">
              <a:avLst/>
            </a:prstGeom>
            <a:noFill/>
            <a:ln>
              <a:noFill/>
            </a:ln>
            <a:effectLst>
              <a:outerShdw blurRad="314325" dist="142875" dir="11160000" algn="bl" rotWithShape="0">
                <a:schemeClr val="accent6">
                  <a:alpha val="98000"/>
                </a:schemeClr>
              </a:outerShdw>
            </a:effectLst>
          </p:spPr>
        </p:pic>
        <p:pic>
          <p:nvPicPr>
            <p:cNvPr id="11" name="Google Shape;155;p37">
              <a:extLst>
                <a:ext uri="{FF2B5EF4-FFF2-40B4-BE49-F238E27FC236}">
                  <a16:creationId xmlns:a16="http://schemas.microsoft.com/office/drawing/2014/main" id="{C3662373-09F3-E2E1-AE32-2A0823941F1C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-1200900" y="376392"/>
              <a:ext cx="1411825" cy="1411825"/>
            </a:xfrm>
            <a:prstGeom prst="rect">
              <a:avLst/>
            </a:prstGeom>
            <a:noFill/>
            <a:ln>
              <a:noFill/>
            </a:ln>
            <a:effectLst>
              <a:outerShdw blurRad="314325" dist="142875" dir="11940000" algn="bl" rotWithShape="0">
                <a:schemeClr val="accent6">
                  <a:alpha val="98000"/>
                </a:scheme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F48669A-D8B5-E0E8-8C09-9F7F840E4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932" y="1939881"/>
            <a:ext cx="982258" cy="98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6917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2" name="Google Shape;3372;p143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4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00FF00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373" name="Google Shape;3373;p143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3374" name="Google Shape;3374;p143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75" name="Google Shape;3375;p143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3376" name="Google Shape;3376;p143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3377" name="Google Shape;3377;p143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3378" name="Google Shape;3378;p143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379" name="Google Shape;3379;p143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3380" name="Google Shape;3380;p143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381" name="Google Shape;3381;p143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382" name="Google Shape;3382;p143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3383" name="Google Shape;3383;p143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84" name="Google Shape;3384;p143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85" name="Google Shape;3385;p143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3386" name="Google Shape;3386;p143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387" name="Google Shape;3387;p143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grpSp>
        <p:nvGrpSpPr>
          <p:cNvPr id="3388" name="Google Shape;3388;p143"/>
          <p:cNvGrpSpPr/>
          <p:nvPr/>
        </p:nvGrpSpPr>
        <p:grpSpPr>
          <a:xfrm>
            <a:off x="7913447" y="3895455"/>
            <a:ext cx="1032127" cy="754575"/>
            <a:chOff x="11246410" y="-18838100"/>
            <a:chExt cx="3482210" cy="3066132"/>
          </a:xfrm>
        </p:grpSpPr>
        <p:pic>
          <p:nvPicPr>
            <p:cNvPr id="3389" name="Google Shape;3389;p143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952763" y="-18575317"/>
              <a:ext cx="2775858" cy="2803349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220000" algn="bl" rotWithShape="0">
                <a:srgbClr val="000000">
                  <a:alpha val="18000"/>
                </a:srgbClr>
              </a:outerShdw>
            </a:effectLst>
          </p:spPr>
        </p:pic>
        <p:pic>
          <p:nvPicPr>
            <p:cNvPr id="3390" name="Google Shape;3390;p14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246410" y="-18838100"/>
              <a:ext cx="1667764" cy="1285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91" name="Google Shape;3391;p143"/>
          <p:cNvGrpSpPr/>
          <p:nvPr/>
        </p:nvGrpSpPr>
        <p:grpSpPr>
          <a:xfrm>
            <a:off x="8025525" y="1037275"/>
            <a:ext cx="888951" cy="707022"/>
            <a:chOff x="-656576" y="-1553885"/>
            <a:chExt cx="1181330" cy="939564"/>
          </a:xfrm>
        </p:grpSpPr>
        <p:pic>
          <p:nvPicPr>
            <p:cNvPr id="3392" name="Google Shape;3392;p143" descr="clipped result image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656576" y="-1553885"/>
              <a:ext cx="1181330" cy="9395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3" name="Google Shape;3393;p143"/>
            <p:cNvSpPr/>
            <p:nvPr/>
          </p:nvSpPr>
          <p:spPr>
            <a:xfrm>
              <a:off x="-633378" y="-1242102"/>
              <a:ext cx="87300" cy="83400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94" name="Google Shape;3394;p143"/>
          <p:cNvGrpSpPr/>
          <p:nvPr/>
        </p:nvGrpSpPr>
        <p:grpSpPr>
          <a:xfrm>
            <a:off x="4209249" y="1612842"/>
            <a:ext cx="552549" cy="594498"/>
            <a:chOff x="-1434260" y="-12968698"/>
            <a:chExt cx="1326331" cy="1427023"/>
          </a:xfrm>
        </p:grpSpPr>
        <p:pic>
          <p:nvPicPr>
            <p:cNvPr id="3395" name="Google Shape;3395;p143"/>
            <p:cNvPicPr preferRelativeResize="0"/>
            <p:nvPr/>
          </p:nvPicPr>
          <p:blipFill rotWithShape="1">
            <a:blip r:embed="rId12">
              <a:alphaModFix/>
            </a:blip>
            <a:srcRect l="16501" t="12987" r="19441" b="4551"/>
            <a:stretch/>
          </p:blipFill>
          <p:spPr>
            <a:xfrm flipH="1">
              <a:off x="-1419979" y="-12968698"/>
              <a:ext cx="1185076" cy="142702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96" name="Google Shape;3396;p143"/>
            <p:cNvGrpSpPr/>
            <p:nvPr/>
          </p:nvGrpSpPr>
          <p:grpSpPr>
            <a:xfrm>
              <a:off x="-1434260" y="-12379531"/>
              <a:ext cx="1326331" cy="480176"/>
              <a:chOff x="-335640" y="-10270789"/>
              <a:chExt cx="1195539" cy="432825"/>
            </a:xfrm>
          </p:grpSpPr>
          <p:grpSp>
            <p:nvGrpSpPr>
              <p:cNvPr id="3397" name="Google Shape;3397;p143"/>
              <p:cNvGrpSpPr/>
              <p:nvPr/>
            </p:nvGrpSpPr>
            <p:grpSpPr>
              <a:xfrm>
                <a:off x="-165884" y="-10270789"/>
                <a:ext cx="1025782" cy="382054"/>
                <a:chOff x="-165884" y="-10270789"/>
                <a:chExt cx="1025782" cy="382054"/>
              </a:xfrm>
            </p:grpSpPr>
            <p:pic>
              <p:nvPicPr>
                <p:cNvPr id="3398" name="Google Shape;3398;p143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577596" y="-10220961"/>
                  <a:ext cx="282303" cy="3322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399" name="Google Shape;3399;p143" descr="Resultado de imagen para capital letter a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/>
                <a:stretch/>
              </p:blipFill>
              <p:spPr>
                <a:xfrm flipH="1">
                  <a:off x="-165884" y="-10270789"/>
                  <a:ext cx="223446" cy="3322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400" name="Google Shape;3400;p143" descr="Resultado de imagen para capital letter a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 flipH="1">
                <a:off x="-335640" y="-10170190"/>
                <a:ext cx="223446" cy="3322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401" name="Google Shape;3401;p143" descr="Resultado de imagen para fishing bob png"/>
          <p:cNvPicPr preferRelativeResize="0"/>
          <p:nvPr/>
        </p:nvPicPr>
        <p:blipFill rotWithShape="1">
          <a:blip r:embed="rId15">
            <a:alphaModFix/>
          </a:blip>
          <a:srcRect l="27085" t="25195" r="24572" b="19344"/>
          <a:stretch/>
        </p:blipFill>
        <p:spPr>
          <a:xfrm>
            <a:off x="4184025" y="1047087"/>
            <a:ext cx="552550" cy="633954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18000"/>
              </a:srgbClr>
            </a:outerShdw>
          </a:effectLst>
        </p:spPr>
      </p:pic>
      <p:grpSp>
        <p:nvGrpSpPr>
          <p:cNvPr id="3402" name="Google Shape;3402;p143"/>
          <p:cNvGrpSpPr/>
          <p:nvPr/>
        </p:nvGrpSpPr>
        <p:grpSpPr>
          <a:xfrm>
            <a:off x="1535153" y="1037271"/>
            <a:ext cx="888950" cy="413560"/>
            <a:chOff x="445111" y="-932943"/>
            <a:chExt cx="991578" cy="461305"/>
          </a:xfrm>
        </p:grpSpPr>
        <p:pic>
          <p:nvPicPr>
            <p:cNvPr id="3403" name="Google Shape;3403;p143" descr="Resultado de imagen para anvil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 rot="-414">
              <a:off x="445139" y="-932883"/>
              <a:ext cx="991522" cy="461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4" name="Google Shape;3404;p143" descr="clipped result image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942504" y="-763816"/>
              <a:ext cx="156173" cy="1561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05" name="Google Shape;3405;p143" descr="clipped result image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-1906273">
            <a:off x="1513942" y="4166684"/>
            <a:ext cx="992007" cy="17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6" name="Google Shape;3406;p143" descr="clipped result image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1617774">
            <a:off x="1250914" y="4387685"/>
            <a:ext cx="516859" cy="38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7" name="Google Shape;3407;p143" descr="clipped result image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368398" y="4541136"/>
            <a:ext cx="83568" cy="82956"/>
          </a:xfrm>
          <a:prstGeom prst="rect">
            <a:avLst/>
          </a:prstGeom>
          <a:noFill/>
          <a:ln>
            <a:noFill/>
          </a:ln>
        </p:spPr>
      </p:pic>
      <p:sp>
        <p:nvSpPr>
          <p:cNvPr id="3408" name="Google Shape;3408;p143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9" name="Google Shape;3409;p143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14" name="Google Shape;3414;p144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2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</a:rPr>
                        <a:t>Lamotrigine (LAMICTAL)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rgbClr val="00FF00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Lumateperone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415" name="Google Shape;3415;p144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3416" name="Google Shape;3416;p144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17" name="Google Shape;3417;p144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3418" name="Google Shape;3418;p144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3419" name="Google Shape;3419;p144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3420" name="Google Shape;3420;p144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421" name="Google Shape;3421;p144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3422" name="Google Shape;3422;p144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423" name="Google Shape;3423;p144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424" name="Google Shape;3424;p144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3425" name="Google Shape;3425;p144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26" name="Google Shape;3426;p144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27" name="Google Shape;3427;p144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3428" name="Google Shape;3428;p144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429" name="Google Shape;3429;p144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grpSp>
        <p:nvGrpSpPr>
          <p:cNvPr id="3430" name="Google Shape;3430;p144"/>
          <p:cNvGrpSpPr/>
          <p:nvPr/>
        </p:nvGrpSpPr>
        <p:grpSpPr>
          <a:xfrm>
            <a:off x="7517607" y="3894837"/>
            <a:ext cx="1428403" cy="1044325"/>
            <a:chOff x="11246410" y="-18838100"/>
            <a:chExt cx="3482210" cy="3066132"/>
          </a:xfrm>
        </p:grpSpPr>
        <p:pic>
          <p:nvPicPr>
            <p:cNvPr id="3431" name="Google Shape;3431;p144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952763" y="-18575317"/>
              <a:ext cx="2775858" cy="2803349"/>
            </a:xfrm>
            <a:prstGeom prst="rect">
              <a:avLst/>
            </a:prstGeom>
            <a:noFill/>
            <a:ln>
              <a:noFill/>
            </a:ln>
            <a:effectLst>
              <a:outerShdw blurRad="14288" dist="9525" dir="5220000" algn="bl" rotWithShape="0">
                <a:srgbClr val="000000">
                  <a:alpha val="18000"/>
                </a:srgbClr>
              </a:outerShdw>
            </a:effectLst>
          </p:spPr>
        </p:pic>
        <p:pic>
          <p:nvPicPr>
            <p:cNvPr id="3432" name="Google Shape;3432;p14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246410" y="-18838100"/>
              <a:ext cx="1667764" cy="1285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33" name="Google Shape;3433;p144"/>
          <p:cNvGrpSpPr/>
          <p:nvPr/>
        </p:nvGrpSpPr>
        <p:grpSpPr>
          <a:xfrm>
            <a:off x="8025525" y="1037275"/>
            <a:ext cx="888951" cy="707022"/>
            <a:chOff x="-656576" y="-1553885"/>
            <a:chExt cx="1181330" cy="939564"/>
          </a:xfrm>
        </p:grpSpPr>
        <p:pic>
          <p:nvPicPr>
            <p:cNvPr id="3434" name="Google Shape;3434;p144" descr="clipped result image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-656576" y="-1553885"/>
              <a:ext cx="1181330" cy="9395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5" name="Google Shape;3435;p144"/>
            <p:cNvSpPr/>
            <p:nvPr/>
          </p:nvSpPr>
          <p:spPr>
            <a:xfrm>
              <a:off x="-633378" y="-1242102"/>
              <a:ext cx="87300" cy="83400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6" name="Google Shape;3436;p144"/>
          <p:cNvGrpSpPr/>
          <p:nvPr/>
        </p:nvGrpSpPr>
        <p:grpSpPr>
          <a:xfrm>
            <a:off x="4209249" y="1612842"/>
            <a:ext cx="552549" cy="594498"/>
            <a:chOff x="-1434260" y="-12968698"/>
            <a:chExt cx="1326331" cy="1427023"/>
          </a:xfrm>
        </p:grpSpPr>
        <p:pic>
          <p:nvPicPr>
            <p:cNvPr id="3437" name="Google Shape;3437;p144"/>
            <p:cNvPicPr preferRelativeResize="0"/>
            <p:nvPr/>
          </p:nvPicPr>
          <p:blipFill rotWithShape="1">
            <a:blip r:embed="rId12">
              <a:alphaModFix/>
            </a:blip>
            <a:srcRect l="16501" t="12987" r="19441" b="4551"/>
            <a:stretch/>
          </p:blipFill>
          <p:spPr>
            <a:xfrm flipH="1">
              <a:off x="-1419979" y="-12968698"/>
              <a:ext cx="1185076" cy="142702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38" name="Google Shape;3438;p144"/>
            <p:cNvGrpSpPr/>
            <p:nvPr/>
          </p:nvGrpSpPr>
          <p:grpSpPr>
            <a:xfrm>
              <a:off x="-1434260" y="-12379531"/>
              <a:ext cx="1326331" cy="480176"/>
              <a:chOff x="-335640" y="-10270789"/>
              <a:chExt cx="1195539" cy="432825"/>
            </a:xfrm>
          </p:grpSpPr>
          <p:grpSp>
            <p:nvGrpSpPr>
              <p:cNvPr id="3439" name="Google Shape;3439;p144"/>
              <p:cNvGrpSpPr/>
              <p:nvPr/>
            </p:nvGrpSpPr>
            <p:grpSpPr>
              <a:xfrm>
                <a:off x="-165884" y="-10270789"/>
                <a:ext cx="1025782" cy="382054"/>
                <a:chOff x="-165884" y="-10270789"/>
                <a:chExt cx="1025782" cy="382054"/>
              </a:xfrm>
            </p:grpSpPr>
            <p:pic>
              <p:nvPicPr>
                <p:cNvPr id="3440" name="Google Shape;3440;p144" descr="Resultado de imagen para capital letter a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/>
                <a:stretch/>
              </p:blipFill>
              <p:spPr>
                <a:xfrm flipH="1">
                  <a:off x="577596" y="-10220961"/>
                  <a:ext cx="282303" cy="3322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41" name="Google Shape;3441;p144" descr="Resultado de imagen para capital letter a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/>
                <a:stretch/>
              </p:blipFill>
              <p:spPr>
                <a:xfrm flipH="1">
                  <a:off x="-165884" y="-10270789"/>
                  <a:ext cx="223446" cy="3322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442" name="Google Shape;3442;p144" descr="Resultado de imagen para capital letter a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 flipH="1">
                <a:off x="-335640" y="-10170190"/>
                <a:ext cx="223446" cy="3322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443" name="Google Shape;3443;p144" descr="Resultado de imagen para fishing bob png"/>
          <p:cNvPicPr preferRelativeResize="0"/>
          <p:nvPr/>
        </p:nvPicPr>
        <p:blipFill rotWithShape="1">
          <a:blip r:embed="rId15">
            <a:alphaModFix/>
          </a:blip>
          <a:srcRect l="27085" t="25195" r="24572" b="19344"/>
          <a:stretch/>
        </p:blipFill>
        <p:spPr>
          <a:xfrm>
            <a:off x="4184025" y="1047087"/>
            <a:ext cx="552550" cy="633954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18000"/>
              </a:srgbClr>
            </a:outerShdw>
          </a:effectLst>
        </p:spPr>
      </p:pic>
      <p:grpSp>
        <p:nvGrpSpPr>
          <p:cNvPr id="3444" name="Google Shape;3444;p144"/>
          <p:cNvGrpSpPr/>
          <p:nvPr/>
        </p:nvGrpSpPr>
        <p:grpSpPr>
          <a:xfrm>
            <a:off x="1535153" y="1037271"/>
            <a:ext cx="888950" cy="413560"/>
            <a:chOff x="445111" y="-932943"/>
            <a:chExt cx="991578" cy="461305"/>
          </a:xfrm>
        </p:grpSpPr>
        <p:pic>
          <p:nvPicPr>
            <p:cNvPr id="3445" name="Google Shape;3445;p144" descr="Resultado de imagen para anvil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 rot="-414">
              <a:off x="445139" y="-932883"/>
              <a:ext cx="991522" cy="461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6" name="Google Shape;3446;p144" descr="clipped result image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942504" y="-763816"/>
              <a:ext cx="156173" cy="1561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47" name="Google Shape;3447;p144" descr="clipped result image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-1906273">
            <a:off x="1513942" y="4166684"/>
            <a:ext cx="992007" cy="17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8" name="Google Shape;3448;p144" descr="clipped result image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1617774">
            <a:off x="1250914" y="4387685"/>
            <a:ext cx="516859" cy="38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9" name="Google Shape;3449;p144" descr="clipped result image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368398" y="4541136"/>
            <a:ext cx="83568" cy="82956"/>
          </a:xfrm>
          <a:prstGeom prst="rect">
            <a:avLst/>
          </a:prstGeom>
          <a:noFill/>
          <a:ln>
            <a:noFill/>
          </a:ln>
        </p:spPr>
      </p:pic>
      <p:sp>
        <p:nvSpPr>
          <p:cNvPr id="3450" name="Google Shape;3450;p144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1" name="Google Shape;3451;p144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56" name="Google Shape;3456;p145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2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inhibitors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Protease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Inhibitors (HIV)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B7B7B7"/>
                          </a:highlight>
                        </a:rPr>
                        <a:t>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B7B7B7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Clarithromycin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Diltiazem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Fluvoxamine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Grapefruit juice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Ketoconazole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Itraconazole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Nefazodone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Verapamil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chemeClr val="accent6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chemeClr val="accent6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inhibitors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Valproate 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</a:rPr>
                        <a:t>Lumateperone (CAPLYTA)</a:t>
                      </a:r>
                      <a:endParaRPr sz="1200">
                        <a:highlight>
                          <a:srgbClr val="00FF00"/>
                        </a:highlight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457" name="Google Shape;3457;p145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3458" name="Google Shape;3458;p145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59" name="Google Shape;3459;p145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3460" name="Google Shape;3460;p145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3461" name="Google Shape;3461;p145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3462" name="Google Shape;3462;p145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463" name="Google Shape;3463;p145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3464" name="Google Shape;3464;p145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465" name="Google Shape;3465;p145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466" name="Google Shape;3466;p145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3467" name="Google Shape;3467;p145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68" name="Google Shape;3468;p145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69" name="Google Shape;3469;p145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3470" name="Google Shape;3470;p145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471" name="Google Shape;3471;p145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Lumateperone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grpSp>
        <p:nvGrpSpPr>
          <p:cNvPr id="3472" name="Google Shape;3472;p145"/>
          <p:cNvGrpSpPr/>
          <p:nvPr/>
        </p:nvGrpSpPr>
        <p:grpSpPr>
          <a:xfrm>
            <a:off x="8025525" y="1037275"/>
            <a:ext cx="888951" cy="707022"/>
            <a:chOff x="-656576" y="-1553885"/>
            <a:chExt cx="1181330" cy="939564"/>
          </a:xfrm>
        </p:grpSpPr>
        <p:pic>
          <p:nvPicPr>
            <p:cNvPr id="3473" name="Google Shape;3473;p145" descr="clipped result imag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656576" y="-1553885"/>
              <a:ext cx="1181330" cy="9395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74" name="Google Shape;3474;p145"/>
            <p:cNvSpPr/>
            <p:nvPr/>
          </p:nvSpPr>
          <p:spPr>
            <a:xfrm>
              <a:off x="-633378" y="-1242102"/>
              <a:ext cx="87300" cy="83400"/>
            </a:xfrm>
            <a:prstGeom prst="ellipse">
              <a:avLst/>
            </a:prstGeom>
            <a:solidFill>
              <a:srgbClr val="3F3F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75" name="Google Shape;3475;p145"/>
          <p:cNvGrpSpPr/>
          <p:nvPr/>
        </p:nvGrpSpPr>
        <p:grpSpPr>
          <a:xfrm>
            <a:off x="4209249" y="1612842"/>
            <a:ext cx="552549" cy="594498"/>
            <a:chOff x="-1434260" y="-12968698"/>
            <a:chExt cx="1326331" cy="1427023"/>
          </a:xfrm>
        </p:grpSpPr>
        <p:pic>
          <p:nvPicPr>
            <p:cNvPr id="3476" name="Google Shape;3476;p145"/>
            <p:cNvPicPr preferRelativeResize="0"/>
            <p:nvPr/>
          </p:nvPicPr>
          <p:blipFill rotWithShape="1">
            <a:blip r:embed="rId10">
              <a:alphaModFix/>
            </a:blip>
            <a:srcRect l="16501" t="12987" r="19441" b="4551"/>
            <a:stretch/>
          </p:blipFill>
          <p:spPr>
            <a:xfrm flipH="1">
              <a:off x="-1419979" y="-12968698"/>
              <a:ext cx="1185076" cy="142702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77" name="Google Shape;3477;p145"/>
            <p:cNvGrpSpPr/>
            <p:nvPr/>
          </p:nvGrpSpPr>
          <p:grpSpPr>
            <a:xfrm>
              <a:off x="-1434260" y="-12379531"/>
              <a:ext cx="1326331" cy="480176"/>
              <a:chOff x="-335640" y="-10270789"/>
              <a:chExt cx="1195539" cy="432825"/>
            </a:xfrm>
          </p:grpSpPr>
          <p:grpSp>
            <p:nvGrpSpPr>
              <p:cNvPr id="3478" name="Google Shape;3478;p145"/>
              <p:cNvGrpSpPr/>
              <p:nvPr/>
            </p:nvGrpSpPr>
            <p:grpSpPr>
              <a:xfrm>
                <a:off x="-165884" y="-10270789"/>
                <a:ext cx="1025782" cy="382054"/>
                <a:chOff x="-165884" y="-10270789"/>
                <a:chExt cx="1025782" cy="382054"/>
              </a:xfrm>
            </p:grpSpPr>
            <p:pic>
              <p:nvPicPr>
                <p:cNvPr id="3479" name="Google Shape;3479;p145" descr="Resultado de imagen para capital letter a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 flipH="1">
                  <a:off x="577596" y="-10220961"/>
                  <a:ext cx="282303" cy="3322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480" name="Google Shape;3480;p145" descr="Resultado de imagen para capital letter a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/>
                <a:stretch/>
              </p:blipFill>
              <p:spPr>
                <a:xfrm flipH="1">
                  <a:off x="-165884" y="-10270789"/>
                  <a:ext cx="223446" cy="3322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481" name="Google Shape;3481;p145" descr="Resultado de imagen para capital letter a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 flipH="1">
                <a:off x="-335640" y="-10170190"/>
                <a:ext cx="223446" cy="3322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482" name="Google Shape;3482;p145" descr="Resultado de imagen para fishing bob png"/>
          <p:cNvPicPr preferRelativeResize="0"/>
          <p:nvPr/>
        </p:nvPicPr>
        <p:blipFill rotWithShape="1">
          <a:blip r:embed="rId13">
            <a:alphaModFix/>
          </a:blip>
          <a:srcRect l="27085" t="25195" r="24572" b="19344"/>
          <a:stretch/>
        </p:blipFill>
        <p:spPr>
          <a:xfrm>
            <a:off x="4184025" y="1047087"/>
            <a:ext cx="552550" cy="633954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rgbClr val="000000">
                <a:alpha val="18000"/>
              </a:srgbClr>
            </a:outerShdw>
          </a:effectLst>
        </p:spPr>
      </p:pic>
      <p:grpSp>
        <p:nvGrpSpPr>
          <p:cNvPr id="3483" name="Google Shape;3483;p145"/>
          <p:cNvGrpSpPr/>
          <p:nvPr/>
        </p:nvGrpSpPr>
        <p:grpSpPr>
          <a:xfrm>
            <a:off x="1535153" y="1037271"/>
            <a:ext cx="888950" cy="413560"/>
            <a:chOff x="445111" y="-932943"/>
            <a:chExt cx="991578" cy="461305"/>
          </a:xfrm>
        </p:grpSpPr>
        <p:pic>
          <p:nvPicPr>
            <p:cNvPr id="3484" name="Google Shape;3484;p145" descr="Resultado de imagen para anvil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414">
              <a:off x="445139" y="-932883"/>
              <a:ext cx="991522" cy="461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5" name="Google Shape;3485;p145" descr="clipped result image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942504" y="-763816"/>
              <a:ext cx="156173" cy="1561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86" name="Google Shape;3486;p145" descr="clipped result imag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-1906273">
            <a:off x="1513942" y="4166684"/>
            <a:ext cx="992007" cy="17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7" name="Google Shape;3487;p145" descr="clipped result imag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-1617774">
            <a:off x="1250914" y="4387685"/>
            <a:ext cx="516859" cy="38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8" name="Google Shape;3488;p145" descr="clipped result image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368398" y="4541136"/>
            <a:ext cx="83568" cy="82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9" name="Google Shape;3489;p145" descr="A picture containing food, flower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 l="7518" t="3428" b="68990"/>
          <a:stretch/>
        </p:blipFill>
        <p:spPr>
          <a:xfrm rot="-619582">
            <a:off x="7650584" y="3753942"/>
            <a:ext cx="278476" cy="1224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90" name="Google Shape;3490;p145"/>
          <p:cNvGrpSpPr/>
          <p:nvPr/>
        </p:nvGrpSpPr>
        <p:grpSpPr>
          <a:xfrm>
            <a:off x="7566710" y="3729963"/>
            <a:ext cx="1224338" cy="1158974"/>
            <a:chOff x="5478834" y="8289552"/>
            <a:chExt cx="1524895" cy="1443485"/>
          </a:xfrm>
        </p:grpSpPr>
        <p:pic>
          <p:nvPicPr>
            <p:cNvPr id="3491" name="Google Shape;3491;p145" descr="clipped result image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5781350" y="8608110"/>
              <a:ext cx="1222379" cy="1124926"/>
            </a:xfrm>
            <a:prstGeom prst="rect">
              <a:avLst/>
            </a:prstGeom>
            <a:noFill/>
            <a:ln>
              <a:noFill/>
            </a:ln>
            <a:effectLst>
              <a:outerShdw blurRad="42863" dist="19050" algn="bl" rotWithShape="0">
                <a:srgbClr val="38761D">
                  <a:alpha val="49000"/>
                </a:srgbClr>
              </a:outerShdw>
            </a:effectLst>
          </p:spPr>
        </p:pic>
        <p:pic>
          <p:nvPicPr>
            <p:cNvPr id="3492" name="Google Shape;3492;p145" descr="A picture containing lamp, object, orange, light&#10;&#10;Description automatically generated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 rot="522459" flipH="1">
              <a:off x="5563241" y="8527422"/>
              <a:ext cx="473866" cy="5190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3" name="Google Shape;3493;p145" descr="clipped result image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 rot="1059656">
              <a:off x="5514545" y="8369742"/>
              <a:ext cx="571254" cy="38051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94" name="Google Shape;3494;p145"/>
            <p:cNvGrpSpPr/>
            <p:nvPr/>
          </p:nvGrpSpPr>
          <p:grpSpPr>
            <a:xfrm rot="522583">
              <a:off x="5764509" y="8433719"/>
              <a:ext cx="191488" cy="175222"/>
              <a:chOff x="5462468" y="5776793"/>
              <a:chExt cx="172292" cy="144994"/>
            </a:xfrm>
          </p:grpSpPr>
          <p:pic>
            <p:nvPicPr>
              <p:cNvPr id="3495" name="Google Shape;3495;p145" descr="Resultado de imagen para number 4 orange"/>
              <p:cNvPicPr preferRelativeResize="0"/>
              <p:nvPr/>
            </p:nvPicPr>
            <p:blipFill rotWithShape="1">
              <a:blip r:embed="rId23">
                <a:alphaModFix/>
              </a:blip>
              <a:srcRect/>
              <a:stretch/>
            </p:blipFill>
            <p:spPr>
              <a:xfrm rot="1472614">
                <a:off x="5480262" y="5787574"/>
                <a:ext cx="74045" cy="1017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96" name="Google Shape;3496;p145" descr="Resultado de imagen para Presentation Alphabet Set: Orange Varsity Numeral 2"/>
              <p:cNvPicPr preferRelativeResize="0"/>
              <p:nvPr/>
            </p:nvPicPr>
            <p:blipFill rotWithShape="1">
              <a:blip r:embed="rId24">
                <a:alphaModFix/>
              </a:blip>
              <a:srcRect/>
              <a:stretch/>
            </p:blipFill>
            <p:spPr>
              <a:xfrm rot="1326848">
                <a:off x="5549986" y="5812872"/>
                <a:ext cx="68532" cy="9968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497" name="Google Shape;3497;p145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8" name="Google Shape;3498;p145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03" name="Google Shape;3503;p146"/>
          <p:cNvGraphicFramePr/>
          <p:nvPr/>
        </p:nvGraphicFramePr>
        <p:xfrm>
          <a:off x="28133" y="316284"/>
          <a:ext cx="9080750" cy="4797479"/>
        </p:xfrm>
        <a:graphic>
          <a:graphicData uri="http://schemas.openxmlformats.org/drawingml/2006/table">
            <a:tbl>
              <a:tblPr>
                <a:noFill/>
                <a:tableStyleId>{8038A024-FC64-45B3-B797-57EF254B429D}</a:tableStyleId>
              </a:tblPr>
              <a:tblGrid>
                <a:gridCol w="253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2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7950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INDUCERS</a:t>
                      </a:r>
                      <a:endParaRPr b="1" strike="noStrike" cap="none">
                        <a:solidFill>
                          <a:srgbClr val="000000"/>
                        </a:solidFill>
                      </a:endParaRPr>
                    </a:p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INHIBITORS</a:t>
                      </a:r>
                      <a:endParaRPr sz="1200" u="sng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b="1" strike="noStrike" cap="none">
                          <a:solidFill>
                            <a:srgbClr val="000000"/>
                          </a:solidFill>
                        </a:rPr>
                        <a:t>SUBSTRATES</a:t>
                      </a:r>
                      <a:endParaRPr sz="1200"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none" strike="noStrike" cap="none">
                          <a:solidFill>
                            <a:srgbClr val="000000"/>
                          </a:solidFill>
                        </a:rPr>
                        <a:t>               </a:t>
                      </a:r>
                      <a:endParaRPr sz="1200" u="none" strike="noStrike" cap="none"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31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</a:rPr>
                        <a:t>Carbamazepine</a:t>
                      </a:r>
                      <a:endParaRPr sz="1200" b="1">
                        <a:solidFill>
                          <a:schemeClr val="dk1"/>
                        </a:solidFill>
                        <a:highlight>
                          <a:srgbClr val="00FF00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Modafinil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St John’s Wort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3A4 substrates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Immuno-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91440" marR="91440" lvl="0" indent="0" algn="l" rtl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 suppressants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666666"/>
                        </a:highlight>
                      </a:endParaRPr>
                    </a:p>
                    <a:p>
                      <a:pPr marL="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lt1"/>
                          </a:solidFill>
                        </a:rPr>
                        <a:t>  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666666"/>
                          </a:highlight>
                        </a:rPr>
                        <a:t>Progestins</a:t>
                      </a:r>
                      <a:r>
                        <a:rPr lang="en" sz="1200" b="1">
                          <a:solidFill>
                            <a:schemeClr val="lt1"/>
                          </a:solidFill>
                          <a:highlight>
                            <a:srgbClr val="434343"/>
                          </a:highlight>
                        </a:rPr>
                        <a:t>     </a:t>
                      </a:r>
                      <a:endParaRPr sz="1200" b="1">
                        <a:solidFill>
                          <a:schemeClr val="lt1"/>
                        </a:solidFill>
                        <a:highlight>
                          <a:srgbClr val="434343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Alprazolam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Aripiprazole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Brexpiprazole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Buprenorphine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Buspirone</a:t>
                      </a:r>
                      <a:r>
                        <a:rPr lang="en" sz="1200">
                          <a:solidFill>
                            <a:schemeClr val="dk1"/>
                          </a:solidFill>
                        </a:rPr>
                        <a:t> 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Cariprazine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Chlordiazepoxide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Clonazepam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Fentanyl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Flibanserin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1775"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inducers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</a:rPr>
                        <a:t>Carbamazepine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00FF00"/>
                        </a:highlight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Estrogens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Phenobarbital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Phenytoin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Rifampin</a:t>
                      </a: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200"/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dk1"/>
                          </a:solidFill>
                        </a:rPr>
                        <a:t>UGT substrates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</a:rPr>
                        <a:t>Lamotrigine</a:t>
                      </a:r>
                      <a:endParaRPr sz="1200" b="1">
                        <a:solidFill>
                          <a:schemeClr val="dk1"/>
                        </a:solidFill>
                      </a:endParaRPr>
                    </a:p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highlight>
                            <a:srgbClr val="00FF00"/>
                          </a:highlight>
                        </a:rPr>
                        <a:t>Lumateperone (CAPLYTA)</a:t>
                      </a:r>
                      <a:endParaRPr sz="1200">
                        <a:highlight>
                          <a:srgbClr val="00FF00"/>
                        </a:highlight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91440" marR="9144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45725" marR="457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504" name="Google Shape;3504;p146"/>
          <p:cNvGrpSpPr/>
          <p:nvPr/>
        </p:nvGrpSpPr>
        <p:grpSpPr>
          <a:xfrm>
            <a:off x="4292325" y="383992"/>
            <a:ext cx="488718" cy="424113"/>
            <a:chOff x="2705559" y="2328642"/>
            <a:chExt cx="1714200" cy="1264500"/>
          </a:xfrm>
        </p:grpSpPr>
        <p:sp>
          <p:nvSpPr>
            <p:cNvPr id="3505" name="Google Shape;3505;p146"/>
            <p:cNvSpPr/>
            <p:nvPr/>
          </p:nvSpPr>
          <p:spPr>
            <a:xfrm>
              <a:off x="2705559" y="2328642"/>
              <a:ext cx="1714200" cy="12645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06" name="Google Shape;3506;p146"/>
            <p:cNvGrpSpPr/>
            <p:nvPr/>
          </p:nvGrpSpPr>
          <p:grpSpPr>
            <a:xfrm>
              <a:off x="3163124" y="2766970"/>
              <a:ext cx="799149" cy="812906"/>
              <a:chOff x="5330661" y="778870"/>
              <a:chExt cx="799149" cy="1287467"/>
            </a:xfrm>
          </p:grpSpPr>
          <p:grpSp>
            <p:nvGrpSpPr>
              <p:cNvPr id="3507" name="Google Shape;3507;p146"/>
              <p:cNvGrpSpPr/>
              <p:nvPr/>
            </p:nvGrpSpPr>
            <p:grpSpPr>
              <a:xfrm>
                <a:off x="5336463" y="1076558"/>
                <a:ext cx="793347" cy="989778"/>
                <a:chOff x="5888913" y="4334108"/>
                <a:chExt cx="793347" cy="989778"/>
              </a:xfrm>
            </p:grpSpPr>
            <p:grpSp>
              <p:nvGrpSpPr>
                <p:cNvPr id="3508" name="Google Shape;3508;p146"/>
                <p:cNvGrpSpPr/>
                <p:nvPr/>
              </p:nvGrpSpPr>
              <p:grpSpPr>
                <a:xfrm rot="-5400000">
                  <a:off x="5939011" y="4580638"/>
                  <a:ext cx="696512" cy="789986"/>
                  <a:chOff x="7333060" y="6149035"/>
                  <a:chExt cx="2167792" cy="2858126"/>
                </a:xfrm>
              </p:grpSpPr>
              <p:pic>
                <p:nvPicPr>
                  <p:cNvPr id="3509" name="Google Shape;3509;p146" descr="clipped result image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8226798" y="6149035"/>
                    <a:ext cx="1274053" cy="285263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510" name="Google Shape;3510;p146" descr="clipped result image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333060" y="6154526"/>
                    <a:ext cx="1283561" cy="28526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3511" name="Google Shape;3511;p146" descr="clipped result image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 rot="-5400000">
                  <a:off x="6078471" y="4144550"/>
                  <a:ext cx="409353" cy="78846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512" name="Google Shape;3512;p146" descr="clipped result 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-5400000">
                <a:off x="5520219" y="589312"/>
                <a:ext cx="409353" cy="78846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513" name="Google Shape;3513;p146"/>
          <p:cNvGrpSpPr/>
          <p:nvPr/>
        </p:nvGrpSpPr>
        <p:grpSpPr>
          <a:xfrm>
            <a:off x="1758575" y="398031"/>
            <a:ext cx="552557" cy="424071"/>
            <a:chOff x="4006644" y="2551182"/>
            <a:chExt cx="1794600" cy="1377300"/>
          </a:xfrm>
        </p:grpSpPr>
        <p:sp>
          <p:nvSpPr>
            <p:cNvPr id="3514" name="Google Shape;3514;p146"/>
            <p:cNvSpPr/>
            <p:nvPr/>
          </p:nvSpPr>
          <p:spPr>
            <a:xfrm rot="10800000" flipH="1">
              <a:off x="4006644" y="2551182"/>
              <a:ext cx="1794600" cy="13773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9525" dir="5400000" algn="bl" rotWithShape="0">
                <a:srgbClr val="000000">
                  <a:alpha val="2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15" name="Google Shape;3515;p146" descr="clipped result 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10321" y="2813086"/>
              <a:ext cx="770466" cy="76481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16" name="Google Shape;3516;p146" descr="clipped result 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83001" y="392656"/>
            <a:ext cx="552550" cy="406792"/>
          </a:xfrm>
          <a:prstGeom prst="rect">
            <a:avLst/>
          </a:prstGeom>
          <a:noFill/>
          <a:ln>
            <a:noFill/>
          </a:ln>
        </p:spPr>
      </p:pic>
      <p:sp>
        <p:nvSpPr>
          <p:cNvPr id="3517" name="Google Shape;3517;p146"/>
          <p:cNvSpPr txBox="1"/>
          <p:nvPr/>
        </p:nvSpPr>
        <p:spPr>
          <a:xfrm>
            <a:off x="-5300" y="-43900"/>
            <a:ext cx="9045600" cy="2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b="1"/>
              <a:t>PHARMACOKINETIC</a:t>
            </a:r>
            <a:r>
              <a:rPr lang="en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INTERACTIONS</a:t>
            </a:r>
            <a:r>
              <a:rPr lang="en" b="1"/>
              <a:t>                                                          </a:t>
            </a:r>
            <a:r>
              <a:rPr lang="en"/>
              <a:t>                                                </a:t>
            </a:r>
            <a:r>
              <a:rPr lang="en" b="1"/>
              <a:t>3 of 3 </a:t>
            </a:r>
            <a:r>
              <a:rPr lang="en" b="1" i="0" u="none" strike="noStrike" cap="none">
                <a:solidFill>
                  <a:srgbClr val="000000"/>
                </a:solidFill>
              </a:rPr>
              <a:t>       </a:t>
            </a:r>
            <a:r>
              <a:rPr lang="en" i="0" u="none" strike="noStrike" cap="none">
                <a:solidFill>
                  <a:srgbClr val="000000"/>
                </a:solidFill>
              </a:rPr>
              <a:t>             </a:t>
            </a:r>
            <a:endParaRPr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518" name="Google Shape;3518;p146"/>
          <p:cNvSpPr txBox="1"/>
          <p:nvPr/>
        </p:nvSpPr>
        <p:spPr>
          <a:xfrm rot="3253">
            <a:off x="6519424" y="1008513"/>
            <a:ext cx="1902301" cy="2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>
              <a:solidFill>
                <a:schemeClr val="dk1"/>
              </a:solidFill>
              <a:highlight>
                <a:srgbClr val="FFF2CC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Lemborexant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  <a:highlight>
                  <a:srgbClr val="00FF00"/>
                </a:highlight>
              </a:rPr>
              <a:t>Lumateperone</a:t>
            </a:r>
            <a:endParaRPr sz="1200" b="1">
              <a:solidFill>
                <a:schemeClr val="dk1"/>
              </a:solidFill>
              <a:highlight>
                <a:srgbClr val="00FF00"/>
              </a:highlight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Lurasidone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Pimavanserin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Pimozide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Quetiapine</a:t>
            </a: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Sildenafil</a:t>
            </a:r>
            <a:endParaRPr sz="1200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Simvastatin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Suvorexant   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Tadalafil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Valbenazine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lang="en" sz="1200" b="1">
                <a:solidFill>
                  <a:schemeClr val="dk1"/>
                </a:solidFill>
              </a:rPr>
              <a:t>Vilazodone</a:t>
            </a:r>
            <a:endParaRPr sz="1200" u="sng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1200" b="1">
              <a:solidFill>
                <a:schemeClr val="dk1"/>
              </a:solidFill>
            </a:endParaRPr>
          </a:p>
          <a:p>
            <a:pPr marL="91440" marR="9144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  <p:pic>
        <p:nvPicPr>
          <p:cNvPr id="3519" name="Google Shape;3519;p146" descr="clipped result 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906273">
            <a:off x="1513942" y="4166684"/>
            <a:ext cx="992007" cy="17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0" name="Google Shape;3520;p146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617774">
            <a:off x="1250914" y="4387685"/>
            <a:ext cx="516859" cy="38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1" name="Google Shape;3521;p146" descr="clipped result imag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68398" y="4541136"/>
            <a:ext cx="83568" cy="829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2" name="Google Shape;3522;p146"/>
          <p:cNvGrpSpPr/>
          <p:nvPr/>
        </p:nvGrpSpPr>
        <p:grpSpPr>
          <a:xfrm>
            <a:off x="7762763" y="1037274"/>
            <a:ext cx="1277534" cy="1085818"/>
            <a:chOff x="1697217" y="1347161"/>
            <a:chExt cx="1064700" cy="904923"/>
          </a:xfrm>
        </p:grpSpPr>
        <p:grpSp>
          <p:nvGrpSpPr>
            <p:cNvPr id="3523" name="Google Shape;3523;p146"/>
            <p:cNvGrpSpPr/>
            <p:nvPr/>
          </p:nvGrpSpPr>
          <p:grpSpPr>
            <a:xfrm>
              <a:off x="1822054" y="1347161"/>
              <a:ext cx="918145" cy="680083"/>
              <a:chOff x="6249565" y="2709606"/>
              <a:chExt cx="1277864" cy="946532"/>
            </a:xfrm>
          </p:grpSpPr>
          <p:grpSp>
            <p:nvGrpSpPr>
              <p:cNvPr id="3524" name="Google Shape;3524;p146"/>
              <p:cNvGrpSpPr/>
              <p:nvPr/>
            </p:nvGrpSpPr>
            <p:grpSpPr>
              <a:xfrm>
                <a:off x="6249565" y="2709606"/>
                <a:ext cx="1277864" cy="946532"/>
                <a:chOff x="6320531" y="3800174"/>
                <a:chExt cx="1277864" cy="946532"/>
              </a:xfrm>
            </p:grpSpPr>
            <p:pic>
              <p:nvPicPr>
                <p:cNvPr id="3525" name="Google Shape;3525;p146" descr="A picture containing food, flower&#10;&#10;Description automatically generated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l="7518" t="3428" b="68990"/>
                <a:stretch/>
              </p:blipFill>
              <p:spPr>
                <a:xfrm rot="-619584">
                  <a:off x="6458596" y="3827975"/>
                  <a:ext cx="323010" cy="14201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3526" name="Google Shape;3526;p146"/>
                <p:cNvGrpSpPr/>
                <p:nvPr/>
              </p:nvGrpSpPr>
              <p:grpSpPr>
                <a:xfrm>
                  <a:off x="6320531" y="3878199"/>
                  <a:ext cx="1277864" cy="868507"/>
                  <a:chOff x="6147326" y="3562457"/>
                  <a:chExt cx="1277864" cy="868507"/>
                </a:xfrm>
              </p:grpSpPr>
              <p:grpSp>
                <p:nvGrpSpPr>
                  <p:cNvPr id="3527" name="Google Shape;3527;p146"/>
                  <p:cNvGrpSpPr/>
                  <p:nvPr/>
                </p:nvGrpSpPr>
                <p:grpSpPr>
                  <a:xfrm>
                    <a:off x="6214455" y="3639695"/>
                    <a:ext cx="1210735" cy="791270"/>
                    <a:chOff x="6214455" y="3639695"/>
                    <a:chExt cx="1210735" cy="791270"/>
                  </a:xfrm>
                </p:grpSpPr>
                <p:grpSp>
                  <p:nvGrpSpPr>
                    <p:cNvPr id="3528" name="Google Shape;3528;p146"/>
                    <p:cNvGrpSpPr/>
                    <p:nvPr/>
                  </p:nvGrpSpPr>
                  <p:grpSpPr>
                    <a:xfrm>
                      <a:off x="6371090" y="3657537"/>
                      <a:ext cx="1039636" cy="728746"/>
                      <a:chOff x="4095945" y="5362729"/>
                      <a:chExt cx="1039636" cy="728746"/>
                    </a:xfrm>
                  </p:grpSpPr>
                  <p:pic>
                    <p:nvPicPr>
                      <p:cNvPr id="3529" name="Google Shape;3529;p146"/>
                      <p:cNvPicPr preferRelativeResize="0"/>
                      <p:nvPr/>
                    </p:nvPicPr>
                    <p:blipFill rotWithShape="1">
                      <a:blip r:embed="rId13">
                        <a:alphaModFix/>
                      </a:blip>
                      <a:srcRect/>
                      <a:stretch/>
                    </p:blipFill>
                    <p:spPr>
                      <a:xfrm>
                        <a:off x="4101346" y="5477659"/>
                        <a:ext cx="872349" cy="54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grpSp>
                    <p:nvGrpSpPr>
                      <p:cNvPr id="3530" name="Google Shape;3530;p146"/>
                      <p:cNvGrpSpPr/>
                      <p:nvPr/>
                    </p:nvGrpSpPr>
                    <p:grpSpPr>
                      <a:xfrm>
                        <a:off x="4095945" y="5362729"/>
                        <a:ext cx="1039636" cy="728746"/>
                        <a:chOff x="1775746" y="3532129"/>
                        <a:chExt cx="1273596" cy="991356"/>
                      </a:xfrm>
                    </p:grpSpPr>
                    <p:pic>
                      <p:nvPicPr>
                        <p:cNvPr id="3531" name="Google Shape;3531;p146" descr="clipped result image"/>
                        <p:cNvPicPr preferRelativeResize="0"/>
                        <p:nvPr/>
                      </p:nvPicPr>
                      <p:blipFill rotWithShape="1">
                        <a:blip r:embed="rId14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1775746" y="3532129"/>
                          <a:ext cx="1273596" cy="991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  <p:pic>
                      <p:nvPicPr>
                        <p:cNvPr id="3532" name="Google Shape;3532;p146" descr="clipped result image"/>
                        <p:cNvPicPr preferRelativeResize="0"/>
                        <p:nvPr/>
                      </p:nvPicPr>
                      <p:blipFill rotWithShape="1">
                        <a:blip r:embed="rId15">
                          <a:alphaModFix/>
                        </a:blip>
                        <a:srcRect/>
                        <a:stretch/>
                      </p:blipFill>
                      <p:spPr>
                        <a:xfrm>
                          <a:off x="1775746" y="3820375"/>
                          <a:ext cx="199348" cy="1993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grpSp>
                </p:grpSp>
                <p:pic>
                  <p:nvPicPr>
                    <p:cNvPr id="3533" name="Google Shape;3533;p146" descr="A picture containing umbrella&#10;&#10;Description automatically generated"/>
                    <p:cNvPicPr preferRelativeResize="0"/>
                    <p:nvPr/>
                  </p:nvPicPr>
                  <p:blipFill rotWithShape="1">
                    <a:blip r:embed="rId16">
                      <a:alphaModFix/>
                    </a:blip>
                    <a:srcRect l="3288" t="52711" r="43584"/>
                    <a:stretch/>
                  </p:blipFill>
                  <p:spPr>
                    <a:xfrm>
                      <a:off x="6605374" y="4085561"/>
                      <a:ext cx="605878" cy="34540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534" name="Google Shape;3534;p146" descr="A picture containing umbrella&#10;&#10;Description automatically generated"/>
                    <p:cNvPicPr preferRelativeResize="0"/>
                    <p:nvPr/>
                  </p:nvPicPr>
                  <p:blipFill rotWithShape="1">
                    <a:blip r:embed="rId16">
                      <a:alphaModFix/>
                    </a:blip>
                    <a:srcRect r="40624" b="58364"/>
                    <a:stretch/>
                  </p:blipFill>
                  <p:spPr>
                    <a:xfrm rot="217790">
                      <a:off x="6508206" y="3660511"/>
                      <a:ext cx="667094" cy="29958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535" name="Google Shape;3535;p146" descr="A picture containing umbrella&#10;&#10;Description automatically generated"/>
                    <p:cNvPicPr preferRelativeResize="0"/>
                    <p:nvPr/>
                  </p:nvPicPr>
                  <p:blipFill rotWithShape="1">
                    <a:blip r:embed="rId16">
                      <a:alphaModFix/>
                    </a:blip>
                    <a:srcRect l="70084" t="19779" b="16003"/>
                    <a:stretch/>
                  </p:blipFill>
                  <p:spPr>
                    <a:xfrm>
                      <a:off x="7125493" y="3804282"/>
                      <a:ext cx="299697" cy="41203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536" name="Google Shape;3536;p146" descr="A picture containing lamp, object, orange, light&#10;&#10;Description automatically generated"/>
                    <p:cNvPicPr preferRelativeResize="0"/>
                    <p:nvPr/>
                  </p:nvPicPr>
                  <p:blipFill rotWithShape="1">
                    <a:blip r:embed="rId17">
                      <a:alphaModFix/>
                    </a:blip>
                    <a:srcRect/>
                    <a:stretch/>
                  </p:blipFill>
                  <p:spPr>
                    <a:xfrm flipH="1">
                      <a:off x="6214455" y="3735041"/>
                      <a:ext cx="574405" cy="5786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3537" name="Google Shape;3537;p146" descr="clipped result image"/>
                  <p:cNvPicPr preferRelativeResize="0"/>
                  <p:nvPr/>
                </p:nvPicPr>
                <p:blipFill rotWithShape="1">
                  <a:blip r:embed="rId18">
                    <a:alphaModFix/>
                  </a:blip>
                  <a:srcRect/>
                  <a:stretch/>
                </p:blipFill>
                <p:spPr>
                  <a:xfrm rot="496733">
                    <a:off x="6169599" y="3601374"/>
                    <a:ext cx="565896" cy="35031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grpSp>
            <p:nvGrpSpPr>
              <p:cNvPr id="3538" name="Google Shape;3538;p146"/>
              <p:cNvGrpSpPr/>
              <p:nvPr/>
            </p:nvGrpSpPr>
            <p:grpSpPr>
              <a:xfrm>
                <a:off x="6483361" y="2878364"/>
                <a:ext cx="172292" cy="144994"/>
                <a:chOff x="5462468" y="5776793"/>
                <a:chExt cx="172292" cy="144994"/>
              </a:xfrm>
            </p:grpSpPr>
            <p:pic>
              <p:nvPicPr>
                <p:cNvPr id="3539" name="Google Shape;3539;p146" descr="Resultado de imagen para number 4 orange"/>
                <p:cNvPicPr preferRelativeResize="0"/>
                <p:nvPr/>
              </p:nvPicPr>
              <p:blipFill rotWithShape="1">
                <a:blip r:embed="rId19">
                  <a:alphaModFix/>
                </a:blip>
                <a:srcRect/>
                <a:stretch/>
              </p:blipFill>
              <p:spPr>
                <a:xfrm rot="1472614">
                  <a:off x="5480262" y="5787574"/>
                  <a:ext cx="74045" cy="10178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540" name="Google Shape;3540;p146" descr="Resultado de imagen para Presentation Alphabet Set: Orange Varsity Numeral 2"/>
                <p:cNvPicPr preferRelativeResize="0"/>
                <p:nvPr/>
              </p:nvPicPr>
              <p:blipFill rotWithShape="1">
                <a:blip r:embed="rId20">
                  <a:alphaModFix/>
                </a:blip>
                <a:srcRect/>
                <a:stretch/>
              </p:blipFill>
              <p:spPr>
                <a:xfrm rot="1326848">
                  <a:off x="5549986" y="5812872"/>
                  <a:ext cx="68532" cy="9968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3541" name="Google Shape;3541;p146"/>
            <p:cNvSpPr txBox="1"/>
            <p:nvPr/>
          </p:nvSpPr>
          <p:spPr>
            <a:xfrm>
              <a:off x="1697217" y="1899284"/>
              <a:ext cx="1064700" cy="35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146"/>
            <p:cNvSpPr txBox="1"/>
            <p:nvPr/>
          </p:nvSpPr>
          <p:spPr>
            <a:xfrm>
              <a:off x="2221083" y="1554179"/>
              <a:ext cx="370200" cy="21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800" b="1" i="0" u="none" strike="noStrike" cap="none">
                <a:solidFill>
                  <a:srgbClr val="00602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43" name="Google Shape;3543;p146" descr="A picture containing food, flower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 l="7518" t="3428" b="68990"/>
          <a:stretch/>
        </p:blipFill>
        <p:spPr>
          <a:xfrm rot="-619582">
            <a:off x="7650584" y="3753942"/>
            <a:ext cx="278476" cy="122437"/>
          </a:xfrm>
          <a:prstGeom prst="rect">
            <a:avLst/>
          </a:prstGeom>
          <a:noFill/>
          <a:ln>
            <a:noFill/>
          </a:ln>
        </p:spPr>
      </p:pic>
      <p:sp>
        <p:nvSpPr>
          <p:cNvPr id="3544" name="Google Shape;3544;p146"/>
          <p:cNvSpPr/>
          <p:nvPr/>
        </p:nvSpPr>
        <p:spPr>
          <a:xfrm>
            <a:off x="1724775" y="344850"/>
            <a:ext cx="637500" cy="505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5" name="Google Shape;3545;p146"/>
          <p:cNvGrpSpPr/>
          <p:nvPr/>
        </p:nvGrpSpPr>
        <p:grpSpPr>
          <a:xfrm>
            <a:off x="7566710" y="3729963"/>
            <a:ext cx="1224338" cy="1158974"/>
            <a:chOff x="5478834" y="8289552"/>
            <a:chExt cx="1524895" cy="1443485"/>
          </a:xfrm>
        </p:grpSpPr>
        <p:pic>
          <p:nvPicPr>
            <p:cNvPr id="3546" name="Google Shape;3546;p146" descr="clipped result image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5781350" y="8608110"/>
              <a:ext cx="1222379" cy="1124926"/>
            </a:xfrm>
            <a:prstGeom prst="rect">
              <a:avLst/>
            </a:prstGeom>
            <a:noFill/>
            <a:ln>
              <a:noFill/>
            </a:ln>
            <a:effectLst>
              <a:outerShdw blurRad="42863" dist="19050" algn="bl" rotWithShape="0">
                <a:srgbClr val="38761D">
                  <a:alpha val="49000"/>
                </a:srgbClr>
              </a:outerShdw>
            </a:effectLst>
          </p:spPr>
        </p:pic>
        <p:pic>
          <p:nvPicPr>
            <p:cNvPr id="3547" name="Google Shape;3547;p146" descr="A picture containing lamp, object, orange, light&#10;&#10;Description automatically generated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 rot="522459" flipH="1">
              <a:off x="5563241" y="8527422"/>
              <a:ext cx="473866" cy="5190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8" name="Google Shape;3548;p146" descr="clipped result image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 rot="1059656">
              <a:off x="5514545" y="8369742"/>
              <a:ext cx="571254" cy="38051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49" name="Google Shape;3549;p146"/>
            <p:cNvGrpSpPr/>
            <p:nvPr/>
          </p:nvGrpSpPr>
          <p:grpSpPr>
            <a:xfrm rot="522583">
              <a:off x="5764509" y="8433719"/>
              <a:ext cx="191488" cy="175222"/>
              <a:chOff x="5462468" y="5776793"/>
              <a:chExt cx="172292" cy="144994"/>
            </a:xfrm>
          </p:grpSpPr>
          <p:pic>
            <p:nvPicPr>
              <p:cNvPr id="3550" name="Google Shape;3550;p146" descr="Resultado de imagen para number 4 orange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 rot="1472614">
                <a:off x="5480262" y="5787574"/>
                <a:ext cx="74045" cy="1017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51" name="Google Shape;3551;p146" descr="Resultado de imagen para Presentation Alphabet Set: Orange Varsity Numeral 2"/>
              <p:cNvPicPr preferRelativeResize="0"/>
              <p:nvPr/>
            </p:nvPicPr>
            <p:blipFill rotWithShape="1">
              <a:blip r:embed="rId20">
                <a:alphaModFix/>
              </a:blip>
              <a:srcRect/>
              <a:stretch/>
            </p:blipFill>
            <p:spPr>
              <a:xfrm rot="1326848">
                <a:off x="5549986" y="5812872"/>
                <a:ext cx="68532" cy="9968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552" name="Google Shape;3552;p146"/>
          <p:cNvSpPr/>
          <p:nvPr/>
        </p:nvSpPr>
        <p:spPr>
          <a:xfrm>
            <a:off x="2582634" y="912600"/>
            <a:ext cx="2307900" cy="411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3" name="Google Shape;3553;p146"/>
          <p:cNvSpPr/>
          <p:nvPr/>
        </p:nvSpPr>
        <p:spPr>
          <a:xfrm>
            <a:off x="8224275" y="13150"/>
            <a:ext cx="758100" cy="2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54" name="Google Shape;3554;p146" descr="clipped result image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485821" y="987298"/>
            <a:ext cx="987617" cy="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5" name="Google Shape;3555;p146" descr="clipped result image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919434" y="1178851"/>
            <a:ext cx="230840" cy="229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8"/>
          <p:cNvSpPr txBox="1"/>
          <p:nvPr/>
        </p:nvSpPr>
        <p:spPr>
          <a:xfrm>
            <a:off x="19050" y="-382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Carbamazepine (</a:t>
            </a:r>
            <a:r>
              <a:rPr lang="en" sz="2400" dirty="0">
                <a:solidFill>
                  <a:schemeClr val="dk1"/>
                </a:solidFill>
                <a:highlight>
                  <a:schemeClr val="accent6"/>
                </a:highlight>
              </a:rPr>
              <a:t>TEGRETOL</a:t>
            </a:r>
            <a:r>
              <a:rPr lang="en" sz="2400" dirty="0">
                <a:solidFill>
                  <a:schemeClr val="dk1"/>
                </a:solidFill>
              </a:rPr>
              <a:t>)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dirty="0">
                <a:solidFill>
                  <a:schemeClr val="dk1"/>
                </a:solidFill>
              </a:rPr>
              <a:t> kahr buh MAZ uh peen / TEG ra tal</a:t>
            </a:r>
            <a:endParaRPr sz="13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 dirty="0">
                <a:solidFill>
                  <a:schemeClr val="dk1"/>
                </a:solidFill>
              </a:rPr>
              <a:t>“</a:t>
            </a:r>
            <a:r>
              <a:rPr lang="en" sz="2100" dirty="0">
                <a:solidFill>
                  <a:schemeClr val="dk1"/>
                </a:solidFill>
                <a:highlight>
                  <a:schemeClr val="accent6"/>
                </a:highlight>
              </a:rPr>
              <a:t>Tiger tail</a:t>
            </a:r>
            <a:r>
              <a:rPr lang="en" sz="2100" dirty="0">
                <a:solidFill>
                  <a:schemeClr val="dk1"/>
                </a:solidFill>
              </a:rPr>
              <a:t> </a:t>
            </a:r>
            <a:r>
              <a:rPr lang="en" sz="1700" dirty="0">
                <a:solidFill>
                  <a:schemeClr val="dk1"/>
                </a:solidFill>
              </a:rPr>
              <a:t>(in the) </a:t>
            </a:r>
            <a:r>
              <a:rPr lang="en" sz="2100" dirty="0">
                <a:solidFill>
                  <a:schemeClr val="dk1"/>
                </a:solidFill>
              </a:rPr>
              <a:t>Car Maze”</a:t>
            </a:r>
            <a:endParaRPr sz="2900" dirty="0"/>
          </a:p>
        </p:txBody>
      </p:sp>
      <p:cxnSp>
        <p:nvCxnSpPr>
          <p:cNvPr id="589" name="Google Shape;589;p68"/>
          <p:cNvCxnSpPr/>
          <p:nvPr/>
        </p:nvCxnSpPr>
        <p:spPr>
          <a:xfrm rot="10800000">
            <a:off x="226500" y="1351550"/>
            <a:ext cx="0" cy="35697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0" name="Google Shape;590;p68"/>
          <p:cNvCxnSpPr/>
          <p:nvPr/>
        </p:nvCxnSpPr>
        <p:spPr>
          <a:xfrm rot="10800000">
            <a:off x="5389677" y="589408"/>
            <a:ext cx="34041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1" name="Google Shape;591;p68"/>
          <p:cNvCxnSpPr/>
          <p:nvPr/>
        </p:nvCxnSpPr>
        <p:spPr>
          <a:xfrm rot="10800000">
            <a:off x="3626139" y="1860160"/>
            <a:ext cx="33357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2" name="Google Shape;592;p68"/>
          <p:cNvCxnSpPr/>
          <p:nvPr/>
        </p:nvCxnSpPr>
        <p:spPr>
          <a:xfrm rot="10800000">
            <a:off x="3573955" y="2874281"/>
            <a:ext cx="16275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3" name="Google Shape;593;p68"/>
          <p:cNvCxnSpPr/>
          <p:nvPr/>
        </p:nvCxnSpPr>
        <p:spPr>
          <a:xfrm rot="10800000">
            <a:off x="3589884" y="2874644"/>
            <a:ext cx="0" cy="10296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4" name="Google Shape;594;p68"/>
          <p:cNvCxnSpPr/>
          <p:nvPr/>
        </p:nvCxnSpPr>
        <p:spPr>
          <a:xfrm rot="10800000">
            <a:off x="3626428" y="928075"/>
            <a:ext cx="0" cy="9495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5" name="Google Shape;595;p68"/>
          <p:cNvCxnSpPr/>
          <p:nvPr/>
        </p:nvCxnSpPr>
        <p:spPr>
          <a:xfrm>
            <a:off x="6943639" y="1844379"/>
            <a:ext cx="0" cy="10947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6" name="Google Shape;596;p68"/>
          <p:cNvCxnSpPr/>
          <p:nvPr/>
        </p:nvCxnSpPr>
        <p:spPr>
          <a:xfrm rot="10800000">
            <a:off x="8787704" y="600125"/>
            <a:ext cx="0" cy="44313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7" name="Google Shape;597;p68"/>
          <p:cNvCxnSpPr/>
          <p:nvPr/>
        </p:nvCxnSpPr>
        <p:spPr>
          <a:xfrm rot="10800000">
            <a:off x="213525" y="1351425"/>
            <a:ext cx="34155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8" name="Google Shape;598;p68"/>
          <p:cNvCxnSpPr/>
          <p:nvPr/>
        </p:nvCxnSpPr>
        <p:spPr>
          <a:xfrm rot="10800000">
            <a:off x="1962163" y="5018281"/>
            <a:ext cx="68316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9" name="Google Shape;599;p68"/>
          <p:cNvCxnSpPr/>
          <p:nvPr/>
        </p:nvCxnSpPr>
        <p:spPr>
          <a:xfrm rot="10800000">
            <a:off x="3578514" y="3899482"/>
            <a:ext cx="33357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0" name="Google Shape;600;p68"/>
          <p:cNvSpPr/>
          <p:nvPr/>
        </p:nvSpPr>
        <p:spPr>
          <a:xfrm>
            <a:off x="3816050" y="4174550"/>
            <a:ext cx="180900" cy="314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8"/>
          <p:cNvSpPr/>
          <p:nvPr/>
        </p:nvSpPr>
        <p:spPr>
          <a:xfrm rot="211287" flipH="1">
            <a:off x="6617405" y="1601123"/>
            <a:ext cx="39074" cy="2885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Google Shape;602;p68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002974" y="762350"/>
            <a:ext cx="3025589" cy="102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3" name="Google Shape;603;p68"/>
          <p:cNvCxnSpPr/>
          <p:nvPr/>
        </p:nvCxnSpPr>
        <p:spPr>
          <a:xfrm rot="10800000">
            <a:off x="1962380" y="3389456"/>
            <a:ext cx="16275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4" name="Google Shape;604;p68"/>
          <p:cNvCxnSpPr/>
          <p:nvPr/>
        </p:nvCxnSpPr>
        <p:spPr>
          <a:xfrm rot="10800000">
            <a:off x="1981725" y="2369025"/>
            <a:ext cx="0" cy="26316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248080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9"/>
          <p:cNvSpPr txBox="1"/>
          <p:nvPr/>
        </p:nvSpPr>
        <p:spPr>
          <a:xfrm>
            <a:off x="19050" y="-382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  <a:highlight>
                  <a:schemeClr val="accent6"/>
                </a:highlight>
              </a:rPr>
              <a:t>Car</a:t>
            </a:r>
            <a:r>
              <a:rPr lang="en" sz="2400">
                <a:solidFill>
                  <a:schemeClr val="dk1"/>
                </a:solidFill>
              </a:rPr>
              <a:t>ba</a:t>
            </a:r>
            <a:r>
              <a:rPr lang="en" sz="2400">
                <a:solidFill>
                  <a:schemeClr val="dk1"/>
                </a:solidFill>
                <a:highlight>
                  <a:schemeClr val="accent6"/>
                </a:highlight>
              </a:rPr>
              <a:t>maze</a:t>
            </a:r>
            <a:r>
              <a:rPr lang="en" sz="2400">
                <a:solidFill>
                  <a:schemeClr val="dk1"/>
                </a:solidFill>
              </a:rPr>
              <a:t>pine (TEGRETOL)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 kahr buh MAZ uh peen / TEG ra tal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“Tiger tail </a:t>
            </a:r>
            <a:r>
              <a:rPr lang="en" sz="1700">
                <a:solidFill>
                  <a:schemeClr val="dk1"/>
                </a:solidFill>
              </a:rPr>
              <a:t>(in the) </a:t>
            </a:r>
            <a:r>
              <a:rPr lang="en" sz="2100">
                <a:solidFill>
                  <a:schemeClr val="dk1"/>
                </a:solidFill>
                <a:highlight>
                  <a:schemeClr val="accent6"/>
                </a:highlight>
              </a:rPr>
              <a:t>Car Maze</a:t>
            </a:r>
            <a:r>
              <a:rPr lang="en" sz="2100">
                <a:solidFill>
                  <a:schemeClr val="dk1"/>
                </a:solidFill>
              </a:rPr>
              <a:t>”</a:t>
            </a:r>
            <a:endParaRPr sz="2900"/>
          </a:p>
        </p:txBody>
      </p:sp>
      <p:cxnSp>
        <p:nvCxnSpPr>
          <p:cNvPr id="610" name="Google Shape;610;p69"/>
          <p:cNvCxnSpPr/>
          <p:nvPr/>
        </p:nvCxnSpPr>
        <p:spPr>
          <a:xfrm rot="10800000">
            <a:off x="226500" y="1351550"/>
            <a:ext cx="0" cy="35697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1" name="Google Shape;611;p69"/>
          <p:cNvCxnSpPr/>
          <p:nvPr/>
        </p:nvCxnSpPr>
        <p:spPr>
          <a:xfrm rot="10800000">
            <a:off x="5389677" y="589408"/>
            <a:ext cx="34041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2" name="Google Shape;612;p69"/>
          <p:cNvCxnSpPr/>
          <p:nvPr/>
        </p:nvCxnSpPr>
        <p:spPr>
          <a:xfrm rot="10800000">
            <a:off x="3626139" y="1860160"/>
            <a:ext cx="33357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3" name="Google Shape;613;p69"/>
          <p:cNvCxnSpPr/>
          <p:nvPr/>
        </p:nvCxnSpPr>
        <p:spPr>
          <a:xfrm rot="10800000">
            <a:off x="3573955" y="2874281"/>
            <a:ext cx="16275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4" name="Google Shape;614;p69"/>
          <p:cNvCxnSpPr/>
          <p:nvPr/>
        </p:nvCxnSpPr>
        <p:spPr>
          <a:xfrm rot="10800000">
            <a:off x="3589884" y="2874644"/>
            <a:ext cx="0" cy="10296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5" name="Google Shape;615;p69"/>
          <p:cNvCxnSpPr/>
          <p:nvPr/>
        </p:nvCxnSpPr>
        <p:spPr>
          <a:xfrm rot="10800000">
            <a:off x="3626428" y="928075"/>
            <a:ext cx="0" cy="9495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6" name="Google Shape;616;p69"/>
          <p:cNvCxnSpPr/>
          <p:nvPr/>
        </p:nvCxnSpPr>
        <p:spPr>
          <a:xfrm>
            <a:off x="6943639" y="1844379"/>
            <a:ext cx="0" cy="10947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7" name="Google Shape;617;p69"/>
          <p:cNvCxnSpPr/>
          <p:nvPr/>
        </p:nvCxnSpPr>
        <p:spPr>
          <a:xfrm rot="10800000">
            <a:off x="8787704" y="600125"/>
            <a:ext cx="0" cy="44313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8" name="Google Shape;618;p69"/>
          <p:cNvCxnSpPr/>
          <p:nvPr/>
        </p:nvCxnSpPr>
        <p:spPr>
          <a:xfrm rot="10800000">
            <a:off x="213525" y="1351425"/>
            <a:ext cx="34155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9" name="Google Shape;619;p69"/>
          <p:cNvCxnSpPr/>
          <p:nvPr/>
        </p:nvCxnSpPr>
        <p:spPr>
          <a:xfrm rot="10800000">
            <a:off x="1962163" y="5018281"/>
            <a:ext cx="68316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0" name="Google Shape;620;p69"/>
          <p:cNvCxnSpPr/>
          <p:nvPr/>
        </p:nvCxnSpPr>
        <p:spPr>
          <a:xfrm rot="10800000">
            <a:off x="3578514" y="3899482"/>
            <a:ext cx="33357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1" name="Google Shape;621;p69"/>
          <p:cNvSpPr/>
          <p:nvPr/>
        </p:nvSpPr>
        <p:spPr>
          <a:xfrm>
            <a:off x="3816050" y="4174550"/>
            <a:ext cx="180900" cy="314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9"/>
          <p:cNvSpPr/>
          <p:nvPr/>
        </p:nvSpPr>
        <p:spPr>
          <a:xfrm rot="211287" flipH="1">
            <a:off x="6617405" y="1601123"/>
            <a:ext cx="39074" cy="2885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69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002974" y="762350"/>
            <a:ext cx="3025589" cy="102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4" name="Google Shape;624;p69"/>
          <p:cNvCxnSpPr/>
          <p:nvPr/>
        </p:nvCxnSpPr>
        <p:spPr>
          <a:xfrm rot="10800000">
            <a:off x="1962380" y="3389456"/>
            <a:ext cx="16275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5" name="Google Shape;625;p69"/>
          <p:cNvCxnSpPr/>
          <p:nvPr/>
        </p:nvCxnSpPr>
        <p:spPr>
          <a:xfrm rot="10800000">
            <a:off x="1981725" y="2369025"/>
            <a:ext cx="0" cy="26316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065822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70"/>
          <p:cNvSpPr/>
          <p:nvPr/>
        </p:nvSpPr>
        <p:spPr>
          <a:xfrm>
            <a:off x="7581750" y="1495900"/>
            <a:ext cx="999300" cy="2865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accent6"/>
              </a:highlight>
            </a:endParaRPr>
          </a:p>
        </p:txBody>
      </p:sp>
      <p:sp>
        <p:nvSpPr>
          <p:cNvPr id="631" name="Google Shape;631;p70"/>
          <p:cNvSpPr/>
          <p:nvPr/>
        </p:nvSpPr>
        <p:spPr>
          <a:xfrm>
            <a:off x="6507500" y="3611475"/>
            <a:ext cx="2048100" cy="81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accent6"/>
              </a:highlight>
            </a:endParaRPr>
          </a:p>
        </p:txBody>
      </p:sp>
      <p:sp>
        <p:nvSpPr>
          <p:cNvPr id="632" name="Google Shape;632;p70"/>
          <p:cNvSpPr txBox="1"/>
          <p:nvPr/>
        </p:nvSpPr>
        <p:spPr>
          <a:xfrm>
            <a:off x="95250" y="140650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“Tiger tail </a:t>
            </a:r>
            <a:r>
              <a:rPr lang="en" sz="1700">
                <a:solidFill>
                  <a:schemeClr val="dk1"/>
                </a:solidFill>
              </a:rPr>
              <a:t>(in the)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 Car Maze”</a:t>
            </a:r>
            <a:endParaRPr sz="2900"/>
          </a:p>
        </p:txBody>
      </p:sp>
      <p:sp>
        <p:nvSpPr>
          <p:cNvPr id="633" name="Google Shape;633;p70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70"/>
          <p:cNvSpPr/>
          <p:nvPr/>
        </p:nvSpPr>
        <p:spPr>
          <a:xfrm rot="211287" flipH="1">
            <a:off x="6998405" y="1601123"/>
            <a:ext cx="39074" cy="2885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70"/>
          <p:cNvSpPr txBox="1"/>
          <p:nvPr/>
        </p:nvSpPr>
        <p:spPr>
          <a:xfrm>
            <a:off x="3135209" y="-34413"/>
            <a:ext cx="29646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Risks of CBZ: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6" name="Google Shape;636;p70"/>
          <p:cNvCxnSpPr/>
          <p:nvPr/>
        </p:nvCxnSpPr>
        <p:spPr>
          <a:xfrm>
            <a:off x="6876807" y="339559"/>
            <a:ext cx="0" cy="1452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37" name="Google Shape;637;p70"/>
          <p:cNvSpPr txBox="1"/>
          <p:nvPr/>
        </p:nvSpPr>
        <p:spPr>
          <a:xfrm>
            <a:off x="6591515" y="-39174"/>
            <a:ext cx="18582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hyponatremia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8" name="Google Shape;638;p70"/>
          <p:cNvCxnSpPr/>
          <p:nvPr/>
        </p:nvCxnSpPr>
        <p:spPr>
          <a:xfrm rot="10800000">
            <a:off x="6288571" y="3342770"/>
            <a:ext cx="0" cy="14637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39" name="Google Shape;639;p70"/>
          <p:cNvSpPr txBox="1"/>
          <p:nvPr/>
        </p:nvSpPr>
        <p:spPr>
          <a:xfrm>
            <a:off x="4939584" y="4711282"/>
            <a:ext cx="22668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hepatotoxicity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0" name="Google Shape;640;p70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65158">
            <a:off x="4708571" y="2538289"/>
            <a:ext cx="518326" cy="71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70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365158">
            <a:off x="4723452" y="3092007"/>
            <a:ext cx="518326" cy="718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2" name="Google Shape;642;p70"/>
          <p:cNvCxnSpPr/>
          <p:nvPr/>
        </p:nvCxnSpPr>
        <p:spPr>
          <a:xfrm rot="10800000">
            <a:off x="4442676" y="592566"/>
            <a:ext cx="0" cy="39525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3" name="Google Shape;643;p70"/>
          <p:cNvCxnSpPr/>
          <p:nvPr/>
        </p:nvCxnSpPr>
        <p:spPr>
          <a:xfrm rot="10800000">
            <a:off x="6584133" y="606496"/>
            <a:ext cx="20898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4" name="Google Shape;644;p70"/>
          <p:cNvCxnSpPr/>
          <p:nvPr/>
        </p:nvCxnSpPr>
        <p:spPr>
          <a:xfrm rot="10800000">
            <a:off x="5463231" y="1514895"/>
            <a:ext cx="20481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5" name="Google Shape;645;p70"/>
          <p:cNvCxnSpPr/>
          <p:nvPr/>
        </p:nvCxnSpPr>
        <p:spPr>
          <a:xfrm rot="10800000">
            <a:off x="5483617" y="2498130"/>
            <a:ext cx="9993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6" name="Google Shape;646;p70"/>
          <p:cNvCxnSpPr/>
          <p:nvPr/>
        </p:nvCxnSpPr>
        <p:spPr>
          <a:xfrm rot="10800000">
            <a:off x="5487416" y="2484528"/>
            <a:ext cx="0" cy="9834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7" name="Google Shape;647;p70"/>
          <p:cNvCxnSpPr/>
          <p:nvPr/>
        </p:nvCxnSpPr>
        <p:spPr>
          <a:xfrm rot="10800000">
            <a:off x="5483200" y="624034"/>
            <a:ext cx="0" cy="9075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8" name="Google Shape;648;p70"/>
          <p:cNvCxnSpPr/>
          <p:nvPr/>
        </p:nvCxnSpPr>
        <p:spPr>
          <a:xfrm>
            <a:off x="7520627" y="1495903"/>
            <a:ext cx="0" cy="10455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9" name="Google Shape;649;p70"/>
          <p:cNvCxnSpPr/>
          <p:nvPr/>
        </p:nvCxnSpPr>
        <p:spPr>
          <a:xfrm rot="10800000">
            <a:off x="8655987" y="606687"/>
            <a:ext cx="0" cy="39525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0" name="Google Shape;650;p70"/>
          <p:cNvCxnSpPr/>
          <p:nvPr/>
        </p:nvCxnSpPr>
        <p:spPr>
          <a:xfrm rot="10800000">
            <a:off x="4426364" y="609212"/>
            <a:ext cx="10779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1" name="Google Shape;651;p70"/>
          <p:cNvCxnSpPr/>
          <p:nvPr/>
        </p:nvCxnSpPr>
        <p:spPr>
          <a:xfrm rot="10800000">
            <a:off x="5561004" y="4547477"/>
            <a:ext cx="31023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52" name="Google Shape;652;p70"/>
          <p:cNvCxnSpPr/>
          <p:nvPr/>
        </p:nvCxnSpPr>
        <p:spPr>
          <a:xfrm rot="10800000">
            <a:off x="5467993" y="3477453"/>
            <a:ext cx="20481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3" name="Google Shape;653;p70"/>
          <p:cNvSpPr/>
          <p:nvPr/>
        </p:nvSpPr>
        <p:spPr>
          <a:xfrm flipH="1">
            <a:off x="6811727" y="748429"/>
            <a:ext cx="73500" cy="116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0"/>
          <p:cNvSpPr/>
          <p:nvPr/>
        </p:nvSpPr>
        <p:spPr>
          <a:xfrm rot="5031437" flipH="1">
            <a:off x="7387603" y="1335487"/>
            <a:ext cx="67286" cy="12741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p70" descr="Resultado de imagen para capsule 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5065" y="3808208"/>
            <a:ext cx="500315" cy="463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70" descr="Resultado de imagen para capsule 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62316" y="1566227"/>
            <a:ext cx="829630" cy="38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70" descr="Resultado de imagen para capsule 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6923" y="2349239"/>
            <a:ext cx="699523" cy="463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70" descr="Resultado de imagen para capsule png"/>
          <p:cNvPicPr preferRelativeResize="0"/>
          <p:nvPr/>
        </p:nvPicPr>
        <p:blipFill rotWithShape="1">
          <a:blip r:embed="rId7">
            <a:alphaModFix/>
          </a:blip>
          <a:srcRect r="-3231" b="52233"/>
          <a:stretch/>
        </p:blipFill>
        <p:spPr>
          <a:xfrm>
            <a:off x="7667458" y="3200013"/>
            <a:ext cx="856413" cy="36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70" descr="Resultado de imagen para red blood cell 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94408" y="1992251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70" descr="Resultado de imagen para red blood cell 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08500" y="1515096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70" descr="Resultado de imagen para liver 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91348" y="2646661"/>
            <a:ext cx="1061417" cy="689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70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40197" y="3794368"/>
            <a:ext cx="612034" cy="54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70" descr="clipped result 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96680" y="3828382"/>
            <a:ext cx="612034" cy="545930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70"/>
          <p:cNvSpPr txBox="1"/>
          <p:nvPr/>
        </p:nvSpPr>
        <p:spPr>
          <a:xfrm>
            <a:off x="3172994" y="824338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/>
              <a:t>t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erato-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genicity</a:t>
            </a:r>
            <a:endParaRPr sz="180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70"/>
          <p:cNvSpPr txBox="1"/>
          <p:nvPr/>
        </p:nvSpPr>
        <p:spPr>
          <a:xfrm>
            <a:off x="3173000" y="3761736"/>
            <a:ext cx="12411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agranulo-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cytosis (rare)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70"/>
          <p:cNvSpPr txBox="1"/>
          <p:nvPr/>
        </p:nvSpPr>
        <p:spPr>
          <a:xfrm>
            <a:off x="6947401" y="4468986"/>
            <a:ext cx="21195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reduced levels of many medications</a:t>
            </a:r>
            <a:endParaRPr sz="1800" b="0" i="0" u="none" strike="noStrike" cap="none">
              <a:solidFill>
                <a:srgbClr val="000000"/>
              </a:solidFill>
              <a:highlight>
                <a:schemeClr val="accent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70"/>
          <p:cNvSpPr txBox="1"/>
          <p:nvPr/>
        </p:nvSpPr>
        <p:spPr>
          <a:xfrm>
            <a:off x="3178457" y="2711234"/>
            <a:ext cx="13986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decreased bone mineral density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70"/>
          <p:cNvSpPr/>
          <p:nvPr/>
        </p:nvSpPr>
        <p:spPr>
          <a:xfrm rot="211071" flipH="1">
            <a:off x="6822575" y="869400"/>
            <a:ext cx="73338" cy="36263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70" descr="Resultado de imagen para capsule png"/>
          <p:cNvPicPr preferRelativeResize="0"/>
          <p:nvPr/>
        </p:nvPicPr>
        <p:blipFill rotWithShape="1">
          <a:blip r:embed="rId7">
            <a:alphaModFix/>
          </a:blip>
          <a:srcRect l="2704" t="56604"/>
          <a:stretch/>
        </p:blipFill>
        <p:spPr>
          <a:xfrm>
            <a:off x="7623069" y="3889997"/>
            <a:ext cx="807206" cy="335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70" descr="clipped result imag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80752" y="820688"/>
            <a:ext cx="663996" cy="582391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70"/>
          <p:cNvSpPr txBox="1"/>
          <p:nvPr/>
        </p:nvSpPr>
        <p:spPr>
          <a:xfrm>
            <a:off x="5610400" y="1667963"/>
            <a:ext cx="2743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" sz="32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     </a:t>
            </a:r>
            <a:r>
              <a:rPr lang="en" sz="3200"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" sz="3200" baseline="30000">
                <a:latin typeface="Calibri"/>
                <a:ea typeface="Calibri"/>
                <a:cs typeface="Calibri"/>
                <a:sym typeface="Calibri"/>
              </a:rPr>
              <a:t>+</a:t>
            </a:r>
            <a:endParaRPr sz="3200" baseline="30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2" name="Google Shape;672;p70" descr="clipped result imag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5918828" y="736825"/>
            <a:ext cx="1847655" cy="6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70"/>
          <p:cNvSpPr txBox="1"/>
          <p:nvPr/>
        </p:nvSpPr>
        <p:spPr>
          <a:xfrm>
            <a:off x="3177319" y="1641663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aplastic anemia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(rare)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70"/>
          <p:cNvSpPr/>
          <p:nvPr/>
        </p:nvSpPr>
        <p:spPr>
          <a:xfrm>
            <a:off x="215700" y="1950850"/>
            <a:ext cx="2404200" cy="2335200"/>
          </a:xfrm>
          <a:prstGeom prst="roundRect">
            <a:avLst>
              <a:gd name="adj" fmla="val 16667"/>
            </a:avLst>
          </a:prstGeom>
          <a:noFill/>
          <a:ln w="152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70"/>
          <p:cNvSpPr/>
          <p:nvPr/>
        </p:nvSpPr>
        <p:spPr>
          <a:xfrm rot="10800000" flipH="1">
            <a:off x="404294" y="2393988"/>
            <a:ext cx="2048100" cy="1571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14288" dist="19050" dir="5400000" algn="bl" rotWithShape="0">
              <a:srgbClr val="000000">
                <a:alpha val="2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6" name="Google Shape;676;p70" descr="clipped result imag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88678" y="2636010"/>
            <a:ext cx="879379" cy="8729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967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71" descr="clipped result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025" y="891662"/>
            <a:ext cx="4844425" cy="1764225"/>
          </a:xfrm>
          <a:prstGeom prst="rect">
            <a:avLst/>
          </a:prstGeom>
          <a:noFill/>
          <a:ln>
            <a:noFill/>
          </a:ln>
          <a:effectLst>
            <a:outerShdw blurRad="28575" dist="19050" dir="2700000" algn="tl" rotWithShape="0">
              <a:srgbClr val="000000">
                <a:alpha val="34000"/>
              </a:srgbClr>
            </a:outerShdw>
          </a:effectLst>
        </p:spPr>
      </p:pic>
      <p:sp>
        <p:nvSpPr>
          <p:cNvPr id="682" name="Google Shape;682;p71"/>
          <p:cNvSpPr/>
          <p:nvPr/>
        </p:nvSpPr>
        <p:spPr>
          <a:xfrm>
            <a:off x="3816050" y="4174550"/>
            <a:ext cx="180900" cy="314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71"/>
          <p:cNvSpPr/>
          <p:nvPr/>
        </p:nvSpPr>
        <p:spPr>
          <a:xfrm rot="-5063038">
            <a:off x="2402722" y="5770574"/>
            <a:ext cx="180868" cy="31442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4" name="Google Shape;684;p71"/>
          <p:cNvPicPr preferRelativeResize="0"/>
          <p:nvPr/>
        </p:nvPicPr>
        <p:blipFill rotWithShape="1">
          <a:blip r:embed="rId4">
            <a:alphaModFix/>
          </a:blip>
          <a:srcRect l="22577" t="6284" r="59472" b="5818"/>
          <a:stretch/>
        </p:blipFill>
        <p:spPr>
          <a:xfrm rot="-3557404">
            <a:off x="-8374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71"/>
          <p:cNvPicPr preferRelativeResize="0"/>
          <p:nvPr/>
        </p:nvPicPr>
        <p:blipFill rotWithShape="1">
          <a:blip r:embed="rId4">
            <a:alphaModFix/>
          </a:blip>
          <a:srcRect l="-1051" t="2796" r="77938" b="5821"/>
          <a:stretch/>
        </p:blipFill>
        <p:spPr>
          <a:xfrm rot="10800000">
            <a:off x="384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71"/>
          <p:cNvPicPr preferRelativeResize="0"/>
          <p:nvPr/>
        </p:nvPicPr>
        <p:blipFill rotWithShape="1">
          <a:blip r:embed="rId4">
            <a:alphaModFix/>
          </a:blip>
          <a:srcRect l="50660" t="2796" r="26422" b="-1620"/>
          <a:stretch/>
        </p:blipFill>
        <p:spPr>
          <a:xfrm>
            <a:off x="111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71"/>
          <p:cNvPicPr preferRelativeResize="0"/>
          <p:nvPr/>
        </p:nvPicPr>
        <p:blipFill rotWithShape="1">
          <a:blip r:embed="rId4">
            <a:alphaModFix/>
          </a:blip>
          <a:srcRect l="80983" t="-19990" r="543" b="5822"/>
          <a:stretch/>
        </p:blipFill>
        <p:spPr>
          <a:xfrm rot="-5693703">
            <a:off x="-11093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71"/>
          <p:cNvPicPr preferRelativeResize="0"/>
          <p:nvPr/>
        </p:nvPicPr>
        <p:blipFill rotWithShape="1">
          <a:blip r:embed="rId4">
            <a:alphaModFix/>
          </a:blip>
          <a:srcRect l="58335" t="-9629" r="18993" b="-6111"/>
          <a:stretch/>
        </p:blipFill>
        <p:spPr>
          <a:xfrm rot="10612294" flipH="1">
            <a:off x="569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71"/>
          <p:cNvSpPr txBox="1"/>
          <p:nvPr/>
        </p:nvSpPr>
        <p:spPr>
          <a:xfrm>
            <a:off x="247650" y="19032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(TEGRETOL)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2900"/>
          </a:p>
        </p:txBody>
      </p:sp>
      <p:grpSp>
        <p:nvGrpSpPr>
          <p:cNvPr id="690" name="Google Shape;690;p71"/>
          <p:cNvGrpSpPr/>
          <p:nvPr/>
        </p:nvGrpSpPr>
        <p:grpSpPr>
          <a:xfrm>
            <a:off x="6379369" y="1171463"/>
            <a:ext cx="2048100" cy="1571400"/>
            <a:chOff x="6379369" y="1171463"/>
            <a:chExt cx="2048100" cy="1571400"/>
          </a:xfrm>
        </p:grpSpPr>
        <p:sp>
          <p:nvSpPr>
            <p:cNvPr id="691" name="Google Shape;691;p71"/>
            <p:cNvSpPr/>
            <p:nvPr/>
          </p:nvSpPr>
          <p:spPr>
            <a:xfrm rot="10800000" flipH="1">
              <a:off x="6379369" y="1171463"/>
              <a:ext cx="2048100" cy="15714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92" name="Google Shape;692;p7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63753" y="1413485"/>
              <a:ext cx="879379" cy="8729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3" name="Google Shape;693;p71"/>
          <p:cNvSpPr txBox="1"/>
          <p:nvPr/>
        </p:nvSpPr>
        <p:spPr>
          <a:xfrm>
            <a:off x="571075" y="3200100"/>
            <a:ext cx="57321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“eats its own tail”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inducing its own metabolism </a:t>
            </a:r>
            <a:endParaRPr sz="2900"/>
          </a:p>
        </p:txBody>
      </p:sp>
      <p:sp>
        <p:nvSpPr>
          <p:cNvPr id="694" name="Google Shape;694;p71"/>
          <p:cNvSpPr txBox="1"/>
          <p:nvPr/>
        </p:nvSpPr>
        <p:spPr>
          <a:xfrm>
            <a:off x="6074575" y="2732075"/>
            <a:ext cx="57321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 b="1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own and </a:t>
            </a:r>
            <a:r>
              <a:rPr lang="en" sz="2400" b="1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elayed</a:t>
            </a:r>
            <a:endParaRPr sz="2900"/>
          </a:p>
        </p:txBody>
      </p:sp>
      <p:sp>
        <p:nvSpPr>
          <p:cNvPr id="695" name="Google Shape;695;p71"/>
          <p:cNvSpPr txBox="1"/>
          <p:nvPr/>
        </p:nvSpPr>
        <p:spPr>
          <a:xfrm>
            <a:off x="6666775" y="439450"/>
            <a:ext cx="176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in</a:t>
            </a:r>
            <a:r>
              <a:rPr lang="en" sz="2400" b="1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uction</a:t>
            </a:r>
            <a:endParaRPr sz="2900"/>
          </a:p>
        </p:txBody>
      </p:sp>
      <p:grpSp>
        <p:nvGrpSpPr>
          <p:cNvPr id="696" name="Google Shape;696;p71"/>
          <p:cNvGrpSpPr/>
          <p:nvPr/>
        </p:nvGrpSpPr>
        <p:grpSpPr>
          <a:xfrm>
            <a:off x="897576" y="1931896"/>
            <a:ext cx="274800" cy="210900"/>
            <a:chOff x="745176" y="1779496"/>
            <a:chExt cx="274800" cy="210900"/>
          </a:xfrm>
        </p:grpSpPr>
        <p:sp>
          <p:nvSpPr>
            <p:cNvPr id="697" name="Google Shape;697;p71"/>
            <p:cNvSpPr/>
            <p:nvPr/>
          </p:nvSpPr>
          <p:spPr>
            <a:xfrm rot="10800000" flipH="1">
              <a:off x="745176" y="1779496"/>
              <a:ext cx="274800" cy="2109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98" name="Google Shape;698;p7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23548" y="1812113"/>
              <a:ext cx="117934" cy="1170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9" name="Google Shape;699;p71"/>
          <p:cNvGrpSpPr/>
          <p:nvPr/>
        </p:nvGrpSpPr>
        <p:grpSpPr>
          <a:xfrm>
            <a:off x="1142444" y="1943454"/>
            <a:ext cx="274800" cy="210900"/>
            <a:chOff x="837644" y="1638654"/>
            <a:chExt cx="274800" cy="210900"/>
          </a:xfrm>
        </p:grpSpPr>
        <p:sp>
          <p:nvSpPr>
            <p:cNvPr id="700" name="Google Shape;700;p71"/>
            <p:cNvSpPr/>
            <p:nvPr/>
          </p:nvSpPr>
          <p:spPr>
            <a:xfrm rot="10800000" flipH="1">
              <a:off x="837644" y="1638654"/>
              <a:ext cx="274800" cy="21090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4288" dist="19050" dir="5400000" algn="bl" rotWithShape="0">
                <a:srgbClr val="000000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01" name="Google Shape;701;p71" descr="clipped result 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6016" y="1671271"/>
              <a:ext cx="117934" cy="1170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2" name="Google Shape;702;p71"/>
          <p:cNvSpPr txBox="1"/>
          <p:nvPr/>
        </p:nvSpPr>
        <p:spPr>
          <a:xfrm>
            <a:off x="1541975" y="2450388"/>
            <a:ext cx="57321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chemeClr val="dk1"/>
                </a:solidFill>
              </a:rPr>
              <a:t>Autoinduction of CYP3A4</a:t>
            </a:r>
            <a:endParaRPr sz="2700"/>
          </a:p>
        </p:txBody>
      </p:sp>
    </p:spTree>
    <p:extLst>
      <p:ext uri="{BB962C8B-B14F-4D97-AF65-F5344CB8AC3E}">
        <p14:creationId xmlns:p14="http://schemas.microsoft.com/office/powerpoint/2010/main" val="39440802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3792</Words>
  <Application>Microsoft Office PowerPoint</Application>
  <PresentationFormat>On-screen Show (16:9)</PresentationFormat>
  <Paragraphs>2532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Cafer, Jason</cp:lastModifiedBy>
  <cp:revision>1</cp:revision>
  <dcterms:modified xsi:type="dcterms:W3CDTF">2024-01-10T20:14:43Z</dcterms:modified>
</cp:coreProperties>
</file>